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371" r:id="rId2"/>
    <p:sldId id="354" r:id="rId3"/>
    <p:sldId id="263" r:id="rId4"/>
    <p:sldId id="271" r:id="rId5"/>
    <p:sldId id="353" r:id="rId6"/>
    <p:sldId id="414" r:id="rId7"/>
    <p:sldId id="372" r:id="rId8"/>
    <p:sldId id="344" r:id="rId9"/>
    <p:sldId id="345" r:id="rId10"/>
    <p:sldId id="373" r:id="rId11"/>
    <p:sldId id="374" r:id="rId12"/>
    <p:sldId id="413" r:id="rId13"/>
    <p:sldId id="415" r:id="rId14"/>
    <p:sldId id="375" r:id="rId15"/>
    <p:sldId id="381" r:id="rId16"/>
    <p:sldId id="383" r:id="rId17"/>
    <p:sldId id="386" r:id="rId18"/>
    <p:sldId id="385" r:id="rId19"/>
    <p:sldId id="384" r:id="rId20"/>
    <p:sldId id="387" r:id="rId21"/>
    <p:sldId id="376" r:id="rId22"/>
    <p:sldId id="388" r:id="rId23"/>
    <p:sldId id="389" r:id="rId24"/>
    <p:sldId id="411" r:id="rId25"/>
    <p:sldId id="394" r:id="rId26"/>
    <p:sldId id="403" r:id="rId27"/>
    <p:sldId id="398" r:id="rId28"/>
    <p:sldId id="406" r:id="rId29"/>
    <p:sldId id="397" r:id="rId30"/>
    <p:sldId id="407" r:id="rId31"/>
    <p:sldId id="402" r:id="rId32"/>
    <p:sldId id="399" r:id="rId33"/>
    <p:sldId id="410" r:id="rId34"/>
    <p:sldId id="366" r:id="rId35"/>
    <p:sldId id="391" r:id="rId36"/>
    <p:sldId id="368" r:id="rId37"/>
    <p:sldId id="380" r:id="rId38"/>
    <p:sldId id="416" r:id="rId39"/>
    <p:sldId id="393" r:id="rId40"/>
  </p:sldIdLst>
  <p:sldSz cx="24387175" cy="13716000"/>
  <p:notesSz cx="6858000" cy="9144000"/>
  <p:defaultTextStyle>
    <a:defPPr>
      <a:defRPr lang="en-US"/>
    </a:defPPr>
    <a:lvl1pPr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Reto" id="{6E184693-A957-7147-88C9-C38137941AC4}">
          <p14:sldIdLst>
            <p14:sldId id="371"/>
            <p14:sldId id="354"/>
            <p14:sldId id="263"/>
            <p14:sldId id="271"/>
            <p14:sldId id="353"/>
            <p14:sldId id="414"/>
            <p14:sldId id="372"/>
            <p14:sldId id="344"/>
            <p14:sldId id="345"/>
          </p14:sldIdLst>
        </p14:section>
        <p14:section name="Johny" id="{70825370-D78C-F442-B2A2-4E2671594EB8}">
          <p14:sldIdLst>
            <p14:sldId id="373"/>
            <p14:sldId id="374"/>
            <p14:sldId id="413"/>
            <p14:sldId id="415"/>
            <p14:sldId id="375"/>
          </p14:sldIdLst>
        </p14:section>
        <p14:section name="Tobi" id="{A6E8B7AD-3B8E-7940-A176-1BB6DA51ADF2}">
          <p14:sldIdLst>
            <p14:sldId id="381"/>
            <p14:sldId id="383"/>
            <p14:sldId id="386"/>
            <p14:sldId id="385"/>
            <p14:sldId id="384"/>
            <p14:sldId id="387"/>
            <p14:sldId id="376"/>
            <p14:sldId id="388"/>
            <p14:sldId id="389"/>
          </p14:sldIdLst>
        </p14:section>
        <p14:section name="Sophia" id="{B438AC5A-338F-8241-86E5-3CB3C43BB5FE}">
          <p14:sldIdLst>
            <p14:sldId id="411"/>
            <p14:sldId id="394"/>
            <p14:sldId id="403"/>
            <p14:sldId id="398"/>
            <p14:sldId id="406"/>
            <p14:sldId id="397"/>
            <p14:sldId id="407"/>
            <p14:sldId id="402"/>
            <p14:sldId id="399"/>
            <p14:sldId id="410"/>
          </p14:sldIdLst>
        </p14:section>
        <p14:section name="PPP" id="{4F5B1B62-2A6A-E34D-BBCE-7A9071ABA7F8}">
          <p14:sldIdLst>
            <p14:sldId id="366"/>
            <p14:sldId id="391"/>
            <p14:sldId id="368"/>
            <p14:sldId id="380"/>
            <p14:sldId id="416"/>
          </p14:sldIdLst>
        </p14:section>
        <p14:section name="Quellen" id="{82C191D5-A2B6-074B-95BD-8177A1D2CFD2}">
          <p14:sldIdLst>
            <p14:sldId id="393"/>
          </p14:sldIdLst>
        </p14:section>
      </p14:sectionLst>
    </p:ext>
    <p:ext uri="{EFAFB233-063F-42B5-8137-9DF3F51BA10A}">
      <p15:sldGuideLst xmlns:p15="http://schemas.microsoft.com/office/powerpoint/2012/main">
        <p15:guide id="1" orient="horz" pos="4524" userDrawn="1">
          <p15:clr>
            <a:srgbClr val="A4A3A4"/>
          </p15:clr>
        </p15:guide>
        <p15:guide id="2" pos="768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nold, Sophia" initials="AS" lastIdx="2" clrIdx="0">
    <p:extLst>
      <p:ext uri="{19B8F6BF-5375-455C-9EA6-DF929625EA0E}">
        <p15:presenceInfo xmlns:p15="http://schemas.microsoft.com/office/powerpoint/2012/main" userId="S-1-5-21-1017560419-2558764436-400556909-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5E9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9B6B6D-9415-5F45-9F6C-3108C29D5589}" v="603" dt="2019-05-20T19:37:21.442"/>
    <p1510:client id="{6DCF6D53-FA1D-C19A-6793-0AD3C2AC3471}" v="116" dt="2019-05-21T09:19:42.042"/>
    <p1510:client id="{7C36DA36-022A-BFCD-0C80-F20373249AF5}" v="1" dt="2019-05-21T07:05:50.081"/>
    <p1510:client id="{808C4AAC-A02F-93A3-8CA4-7F5651D7279C}" v="4" dt="2019-05-21T07:04:29.574"/>
    <p1510:client id="{8D028F52-1197-AD50-CC7A-6893473B4F07}" v="37" dt="2019-05-20T17:11:35.891"/>
    <p1510:client id="{CA30BF2C-8C20-45FA-B743-00B330760131}" v="479" vWet="505" dt="2019-05-21T07:21:43.273"/>
    <p1510:client id="{EC34742D-605B-054A-8F38-4793A38055AA}" v="872" dt="2019-05-21T10:26:35.21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94608"/>
  </p:normalViewPr>
  <p:slideViewPr>
    <p:cSldViewPr snapToGrid="0" snapToObjects="1" showGuides="1">
      <p:cViewPr varScale="1">
        <p:scale>
          <a:sx n="47" d="100"/>
          <a:sy n="47" d="100"/>
        </p:scale>
        <p:origin x="600" y="240"/>
      </p:cViewPr>
      <p:guideLst>
        <p:guide orient="horz" pos="4524"/>
        <p:guide pos="7681"/>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eller, Pierre-Pascal" userId="S::pierre-pascal.proeller@student.unisg.ch::f76ceaf5-30ad-4759-9648-ca7b653bdac8" providerId="AD" clId="Web-{6DCF6D53-FA1D-C19A-6793-0AD3C2AC3471}"/>
    <pc:docChg chg="delSld modSld modSection">
      <pc:chgData name="Proeller, Pierre-Pascal" userId="S::pierre-pascal.proeller@student.unisg.ch::f76ceaf5-30ad-4759-9648-ca7b653bdac8" providerId="AD" clId="Web-{6DCF6D53-FA1D-C19A-6793-0AD3C2AC3471}" dt="2019-05-21T09:19:42.042" v="116" actId="20577"/>
      <pc:docMkLst>
        <pc:docMk/>
      </pc:docMkLst>
      <pc:sldChg chg="del">
        <pc:chgData name="Proeller, Pierre-Pascal" userId="S::pierre-pascal.proeller@student.unisg.ch::f76ceaf5-30ad-4759-9648-ca7b653bdac8" providerId="AD" clId="Web-{6DCF6D53-FA1D-C19A-6793-0AD3C2AC3471}" dt="2019-05-21T08:48:16.719" v="75"/>
        <pc:sldMkLst>
          <pc:docMk/>
          <pc:sldMk cId="668540163" sldId="367"/>
        </pc:sldMkLst>
      </pc:sldChg>
      <pc:sldChg chg="modSp">
        <pc:chgData name="Proeller, Pierre-Pascal" userId="S::pierre-pascal.proeller@student.unisg.ch::f76ceaf5-30ad-4759-9648-ca7b653bdac8" providerId="AD" clId="Web-{6DCF6D53-FA1D-C19A-6793-0AD3C2AC3471}" dt="2019-05-21T09:19:42.042" v="116" actId="20577"/>
        <pc:sldMkLst>
          <pc:docMk/>
          <pc:sldMk cId="191039713" sldId="380"/>
        </pc:sldMkLst>
        <pc:spChg chg="mod">
          <ac:chgData name="Proeller, Pierre-Pascal" userId="S::pierre-pascal.proeller@student.unisg.ch::f76ceaf5-30ad-4759-9648-ca7b653bdac8" providerId="AD" clId="Web-{6DCF6D53-FA1D-C19A-6793-0AD3C2AC3471}" dt="2019-05-21T09:19:16.057" v="110" actId="20577"/>
          <ac:spMkLst>
            <pc:docMk/>
            <pc:sldMk cId="191039713" sldId="380"/>
            <ac:spMk id="5" creationId="{1B889F8B-A7C6-9846-90B6-3B17FD8CB66F}"/>
          </ac:spMkLst>
        </pc:spChg>
        <pc:spChg chg="mod">
          <ac:chgData name="Proeller, Pierre-Pascal" userId="S::pierre-pascal.proeller@student.unisg.ch::f76ceaf5-30ad-4759-9648-ca7b653bdac8" providerId="AD" clId="Web-{6DCF6D53-FA1D-C19A-6793-0AD3C2AC3471}" dt="2019-05-21T09:19:42.042" v="116" actId="20577"/>
          <ac:spMkLst>
            <pc:docMk/>
            <pc:sldMk cId="191039713" sldId="380"/>
            <ac:spMk id="8" creationId="{5F65F805-5477-A445-83F2-3871E4E8284B}"/>
          </ac:spMkLst>
        </pc:spChg>
      </pc:sldChg>
    </pc:docChg>
  </pc:docChgLst>
  <pc:docChgLst>
    <pc:chgData name="Arnold, Sophia" userId="f70f72ce-2a6c-48be-8d03-00a6ab7ebc95" providerId="ADAL" clId="{CA30BF2C-8C20-45FA-B743-00B330760131}"/>
    <pc:docChg chg="undo custSel addSld delSld modSld modSection">
      <pc:chgData name="Arnold, Sophia" userId="f70f72ce-2a6c-48be-8d03-00a6ab7ebc95" providerId="ADAL" clId="{CA30BF2C-8C20-45FA-B743-00B330760131}" dt="2019-05-20T19:21:33.253" v="479"/>
      <pc:docMkLst>
        <pc:docMk/>
      </pc:docMkLst>
      <pc:sldChg chg="modSp">
        <pc:chgData name="Arnold, Sophia" userId="f70f72ce-2a6c-48be-8d03-00a6ab7ebc95" providerId="ADAL" clId="{CA30BF2C-8C20-45FA-B743-00B330760131}" dt="2019-05-20T18:15:08.170" v="384" actId="14100"/>
        <pc:sldMkLst>
          <pc:docMk/>
          <pc:sldMk cId="3217108530" sldId="368"/>
        </pc:sldMkLst>
        <pc:spChg chg="mod">
          <ac:chgData name="Arnold, Sophia" userId="f70f72ce-2a6c-48be-8d03-00a6ab7ebc95" providerId="ADAL" clId="{CA30BF2C-8C20-45FA-B743-00B330760131}" dt="2019-05-20T18:05:26.213" v="382" actId="20577"/>
          <ac:spMkLst>
            <pc:docMk/>
            <pc:sldMk cId="3217108530" sldId="368"/>
            <ac:spMk id="6" creationId="{8868D1FD-6870-0B4E-906E-0D0EC30E8E14}"/>
          </ac:spMkLst>
        </pc:spChg>
        <pc:picChg chg="mod">
          <ac:chgData name="Arnold, Sophia" userId="f70f72ce-2a6c-48be-8d03-00a6ab7ebc95" providerId="ADAL" clId="{CA30BF2C-8C20-45FA-B743-00B330760131}" dt="2019-05-20T18:15:08.170" v="384" actId="14100"/>
          <ac:picMkLst>
            <pc:docMk/>
            <pc:sldMk cId="3217108530" sldId="368"/>
            <ac:picMk id="46083" creationId="{CA4C6B26-9C8F-0C44-9106-8CD329AA936E}"/>
          </ac:picMkLst>
        </pc:picChg>
        <pc:cxnChg chg="mod">
          <ac:chgData name="Arnold, Sophia" userId="f70f72ce-2a6c-48be-8d03-00a6ab7ebc95" providerId="ADAL" clId="{CA30BF2C-8C20-45FA-B743-00B330760131}" dt="2019-05-20T18:15:08.170" v="384" actId="14100"/>
          <ac:cxnSpMkLst>
            <pc:docMk/>
            <pc:sldMk cId="3217108530" sldId="368"/>
            <ac:cxnSpMk id="7" creationId="{0291DCAA-A490-F941-AA35-D5971398664E}"/>
          </ac:cxnSpMkLst>
        </pc:cxnChg>
      </pc:sldChg>
      <pc:sldChg chg="del modTransition">
        <pc:chgData name="Arnold, Sophia" userId="f70f72ce-2a6c-48be-8d03-00a6ab7ebc95" providerId="ADAL" clId="{CA30BF2C-8C20-45FA-B743-00B330760131}" dt="2019-05-20T18:47:46.534" v="403" actId="2696"/>
        <pc:sldMkLst>
          <pc:docMk/>
          <pc:sldMk cId="771832632" sldId="378"/>
        </pc:sldMkLst>
      </pc:sldChg>
      <pc:sldChg chg="del modTransition">
        <pc:chgData name="Arnold, Sophia" userId="f70f72ce-2a6c-48be-8d03-00a6ab7ebc95" providerId="ADAL" clId="{CA30BF2C-8C20-45FA-B743-00B330760131}" dt="2019-05-20T18:47:33.138" v="402" actId="2696"/>
        <pc:sldMkLst>
          <pc:docMk/>
          <pc:sldMk cId="1183900043" sldId="395"/>
        </pc:sldMkLst>
      </pc:sldChg>
      <pc:sldChg chg="del modTransition">
        <pc:chgData name="Arnold, Sophia" userId="f70f72ce-2a6c-48be-8d03-00a6ab7ebc95" providerId="ADAL" clId="{CA30BF2C-8C20-45FA-B743-00B330760131}" dt="2019-05-20T18:47:33.122" v="400" actId="2696"/>
        <pc:sldMkLst>
          <pc:docMk/>
          <pc:sldMk cId="4125992843" sldId="396"/>
        </pc:sldMkLst>
      </pc:sldChg>
      <pc:sldChg chg="modSp">
        <pc:chgData name="Arnold, Sophia" userId="f70f72ce-2a6c-48be-8d03-00a6ab7ebc95" providerId="ADAL" clId="{CA30BF2C-8C20-45FA-B743-00B330760131}" dt="2019-05-20T18:42:14.865" v="392" actId="20577"/>
        <pc:sldMkLst>
          <pc:docMk/>
          <pc:sldMk cId="916566902" sldId="399"/>
        </pc:sldMkLst>
        <pc:spChg chg="mod">
          <ac:chgData name="Arnold, Sophia" userId="f70f72ce-2a6c-48be-8d03-00a6ab7ebc95" providerId="ADAL" clId="{CA30BF2C-8C20-45FA-B743-00B330760131}" dt="2019-05-20T18:42:14.865" v="392" actId="20577"/>
          <ac:spMkLst>
            <pc:docMk/>
            <pc:sldMk cId="916566902" sldId="399"/>
            <ac:spMk id="14" creationId="{3A024BBB-9761-4CC0-A460-BF04EFBDB410}"/>
          </ac:spMkLst>
        </pc:spChg>
      </pc:sldChg>
      <pc:sldChg chg="delSp modSp del modNotesTx">
        <pc:chgData name="Arnold, Sophia" userId="f70f72ce-2a6c-48be-8d03-00a6ab7ebc95" providerId="ADAL" clId="{CA30BF2C-8C20-45FA-B743-00B330760131}" dt="2019-05-20T18:48:38.866" v="407" actId="2696"/>
        <pc:sldMkLst>
          <pc:docMk/>
          <pc:sldMk cId="3603161725" sldId="400"/>
        </pc:sldMkLst>
        <pc:spChg chg="del mod">
          <ac:chgData name="Arnold, Sophia" userId="f70f72ce-2a6c-48be-8d03-00a6ab7ebc95" providerId="ADAL" clId="{CA30BF2C-8C20-45FA-B743-00B330760131}" dt="2019-05-20T18:42:00.489" v="387"/>
          <ac:spMkLst>
            <pc:docMk/>
            <pc:sldMk cId="3603161725" sldId="400"/>
            <ac:spMk id="14" creationId="{3A024BBB-9761-4CC0-A460-BF04EFBDB410}"/>
          </ac:spMkLst>
        </pc:spChg>
      </pc:sldChg>
      <pc:sldChg chg="del modTransition">
        <pc:chgData name="Arnold, Sophia" userId="f70f72ce-2a6c-48be-8d03-00a6ab7ebc95" providerId="ADAL" clId="{CA30BF2C-8C20-45FA-B743-00B330760131}" dt="2019-05-20T18:47:33.106" v="398" actId="2696"/>
        <pc:sldMkLst>
          <pc:docMk/>
          <pc:sldMk cId="3488038031" sldId="401"/>
        </pc:sldMkLst>
      </pc:sldChg>
      <pc:sldChg chg="modSp">
        <pc:chgData name="Arnold, Sophia" userId="f70f72ce-2a6c-48be-8d03-00a6ab7ebc95" providerId="ADAL" clId="{CA30BF2C-8C20-45FA-B743-00B330760131}" dt="2019-05-20T18:52:37.130" v="469" actId="20577"/>
        <pc:sldMkLst>
          <pc:docMk/>
          <pc:sldMk cId="2674976506" sldId="402"/>
        </pc:sldMkLst>
        <pc:spChg chg="mod">
          <ac:chgData name="Arnold, Sophia" userId="f70f72ce-2a6c-48be-8d03-00a6ab7ebc95" providerId="ADAL" clId="{CA30BF2C-8C20-45FA-B743-00B330760131}" dt="2019-05-20T18:52:37.130" v="469" actId="20577"/>
          <ac:spMkLst>
            <pc:docMk/>
            <pc:sldMk cId="2674976506" sldId="402"/>
            <ac:spMk id="4" creationId="{79B0630C-3E96-48E3-A413-05415CA214F3}"/>
          </ac:spMkLst>
        </pc:spChg>
        <pc:picChg chg="mod">
          <ac:chgData name="Arnold, Sophia" userId="f70f72ce-2a6c-48be-8d03-00a6ab7ebc95" providerId="ADAL" clId="{CA30BF2C-8C20-45FA-B743-00B330760131}" dt="2019-05-20T07:00:59.220" v="168" actId="1076"/>
          <ac:picMkLst>
            <pc:docMk/>
            <pc:sldMk cId="2674976506" sldId="402"/>
            <ac:picMk id="9" creationId="{DCF0ADA5-B0FD-DC4E-A570-93F08228A3F3}"/>
          </ac:picMkLst>
        </pc:picChg>
      </pc:sldChg>
      <pc:sldChg chg="modSp modAnim">
        <pc:chgData name="Arnold, Sophia" userId="f70f72ce-2a6c-48be-8d03-00a6ab7ebc95" providerId="ADAL" clId="{CA30BF2C-8C20-45FA-B743-00B330760131}" dt="2019-05-20T19:21:24.248" v="477"/>
        <pc:sldMkLst>
          <pc:docMk/>
          <pc:sldMk cId="2176704726" sldId="403"/>
        </pc:sldMkLst>
        <pc:picChg chg="mod ord">
          <ac:chgData name="Arnold, Sophia" userId="f70f72ce-2a6c-48be-8d03-00a6ab7ebc95" providerId="ADAL" clId="{CA30BF2C-8C20-45FA-B743-00B330760131}" dt="2019-05-20T19:20:59.388" v="475" actId="1076"/>
          <ac:picMkLst>
            <pc:docMk/>
            <pc:sldMk cId="2176704726" sldId="403"/>
            <ac:picMk id="15" creationId="{4CCBFF7B-B704-4338-9780-11D1254314AD}"/>
          </ac:picMkLst>
        </pc:picChg>
      </pc:sldChg>
      <pc:sldChg chg="del modTransition">
        <pc:chgData name="Arnold, Sophia" userId="f70f72ce-2a6c-48be-8d03-00a6ab7ebc95" providerId="ADAL" clId="{CA30BF2C-8C20-45FA-B743-00B330760131}" dt="2019-05-20T18:47:33.129" v="401" actId="2696"/>
        <pc:sldMkLst>
          <pc:docMk/>
          <pc:sldMk cId="809162018" sldId="404"/>
        </pc:sldMkLst>
      </pc:sldChg>
      <pc:sldChg chg="del">
        <pc:chgData name="Arnold, Sophia" userId="f70f72ce-2a6c-48be-8d03-00a6ab7ebc95" providerId="ADAL" clId="{CA30BF2C-8C20-45FA-B743-00B330760131}" dt="2019-05-20T06:56:58.536" v="0" actId="2696"/>
        <pc:sldMkLst>
          <pc:docMk/>
          <pc:sldMk cId="312877890" sldId="405"/>
        </pc:sldMkLst>
      </pc:sldChg>
      <pc:sldChg chg="modAnim">
        <pc:chgData name="Arnold, Sophia" userId="f70f72ce-2a6c-48be-8d03-00a6ab7ebc95" providerId="ADAL" clId="{CA30BF2C-8C20-45FA-B743-00B330760131}" dt="2019-05-20T19:21:29.221" v="478"/>
        <pc:sldMkLst>
          <pc:docMk/>
          <pc:sldMk cId="934272605" sldId="406"/>
        </pc:sldMkLst>
      </pc:sldChg>
      <pc:sldChg chg="modAnim">
        <pc:chgData name="Arnold, Sophia" userId="f70f72ce-2a6c-48be-8d03-00a6ab7ebc95" providerId="ADAL" clId="{CA30BF2C-8C20-45FA-B743-00B330760131}" dt="2019-05-20T19:21:33.253" v="479"/>
        <pc:sldMkLst>
          <pc:docMk/>
          <pc:sldMk cId="2691641094" sldId="407"/>
        </pc:sldMkLst>
      </pc:sldChg>
      <pc:sldChg chg="del modTransition">
        <pc:chgData name="Arnold, Sophia" userId="f70f72ce-2a6c-48be-8d03-00a6ab7ebc95" providerId="ADAL" clId="{CA30BF2C-8C20-45FA-B743-00B330760131}" dt="2019-05-20T18:47:33.112" v="399" actId="2696"/>
        <pc:sldMkLst>
          <pc:docMk/>
          <pc:sldMk cId="16417596" sldId="408"/>
        </pc:sldMkLst>
      </pc:sldChg>
      <pc:sldChg chg="del modTransition">
        <pc:chgData name="Arnold, Sophia" userId="f70f72ce-2a6c-48be-8d03-00a6ab7ebc95" providerId="ADAL" clId="{CA30BF2C-8C20-45FA-B743-00B330760131}" dt="2019-05-20T18:47:33.098" v="397" actId="2696"/>
        <pc:sldMkLst>
          <pc:docMk/>
          <pc:sldMk cId="3018753684" sldId="409"/>
        </pc:sldMkLst>
      </pc:sldChg>
      <pc:sldChg chg="modSp">
        <pc:chgData name="Arnold, Sophia" userId="f70f72ce-2a6c-48be-8d03-00a6ab7ebc95" providerId="ADAL" clId="{CA30BF2C-8C20-45FA-B743-00B330760131}" dt="2019-05-20T18:42:06.265" v="390" actId="5793"/>
        <pc:sldMkLst>
          <pc:docMk/>
          <pc:sldMk cId="82833247" sldId="410"/>
        </pc:sldMkLst>
        <pc:spChg chg="mod">
          <ac:chgData name="Arnold, Sophia" userId="f70f72ce-2a6c-48be-8d03-00a6ab7ebc95" providerId="ADAL" clId="{CA30BF2C-8C20-45FA-B743-00B330760131}" dt="2019-05-20T18:42:06.265" v="390" actId="5793"/>
          <ac:spMkLst>
            <pc:docMk/>
            <pc:sldMk cId="82833247" sldId="410"/>
            <ac:spMk id="14" creationId="{3A024BBB-9761-4CC0-A460-BF04EFBDB410}"/>
          </ac:spMkLst>
        </pc:spChg>
      </pc:sldChg>
      <pc:sldChg chg="delSp modSp add modTransition">
        <pc:chgData name="Arnold, Sophia" userId="f70f72ce-2a6c-48be-8d03-00a6ab7ebc95" providerId="ADAL" clId="{CA30BF2C-8C20-45FA-B743-00B330760131}" dt="2019-05-20T19:13:40.410" v="470"/>
        <pc:sldMkLst>
          <pc:docMk/>
          <pc:sldMk cId="268941121" sldId="411"/>
        </pc:sldMkLst>
        <pc:spChg chg="mod">
          <ac:chgData name="Arnold, Sophia" userId="f70f72ce-2a6c-48be-8d03-00a6ab7ebc95" providerId="ADAL" clId="{CA30BF2C-8C20-45FA-B743-00B330760131}" dt="2019-05-20T18:48:07.359" v="406" actId="1076"/>
          <ac:spMkLst>
            <pc:docMk/>
            <pc:sldMk cId="268941121" sldId="411"/>
            <ac:spMk id="4" creationId="{013375C5-E218-E44B-8BA4-4495C62C7A1B}"/>
          </ac:spMkLst>
        </pc:spChg>
        <pc:spChg chg="del">
          <ac:chgData name="Arnold, Sophia" userId="f70f72ce-2a6c-48be-8d03-00a6ab7ebc95" providerId="ADAL" clId="{CA30BF2C-8C20-45FA-B743-00B330760131}" dt="2019-05-20T18:47:52.226" v="404" actId="478"/>
          <ac:spMkLst>
            <pc:docMk/>
            <pc:sldMk cId="268941121" sldId="411"/>
            <ac:spMk id="72" creationId="{BD3D22C3-0A86-43F2-B4D0-46F140643807}"/>
          </ac:spMkLst>
        </pc:spChg>
        <pc:spChg chg="del mod">
          <ac:chgData name="Arnold, Sophia" userId="f70f72ce-2a6c-48be-8d03-00a6ab7ebc95" providerId="ADAL" clId="{CA30BF2C-8C20-45FA-B743-00B330760131}" dt="2019-05-20T18:47:52.226" v="404" actId="478"/>
          <ac:spMkLst>
            <pc:docMk/>
            <pc:sldMk cId="268941121" sldId="411"/>
            <ac:spMk id="73" creationId="{280204C9-D359-4505-B716-E40D3E840F7B}"/>
          </ac:spMkLst>
        </pc:spChg>
        <pc:picChg chg="mod">
          <ac:chgData name="Arnold, Sophia" userId="f70f72ce-2a6c-48be-8d03-00a6ab7ebc95" providerId="ADAL" clId="{CA30BF2C-8C20-45FA-B743-00B330760131}" dt="2019-05-20T18:47:58.493" v="405" actId="1076"/>
          <ac:picMkLst>
            <pc:docMk/>
            <pc:sldMk cId="268941121" sldId="411"/>
            <ac:picMk id="1026" creationId="{1E320D42-D196-4A9A-96EA-F18BABE1CB19}"/>
          </ac:picMkLst>
        </pc:picChg>
        <pc:cxnChg chg="del">
          <ac:chgData name="Arnold, Sophia" userId="f70f72ce-2a6c-48be-8d03-00a6ab7ebc95" providerId="ADAL" clId="{CA30BF2C-8C20-45FA-B743-00B330760131}" dt="2019-05-20T18:47:52.226" v="404" actId="478"/>
          <ac:cxnSpMkLst>
            <pc:docMk/>
            <pc:sldMk cId="268941121" sldId="411"/>
            <ac:cxnSpMk id="71" creationId="{9F776858-1C65-4D63-B47C-B3042922D501}"/>
          </ac:cxnSpMkLst>
        </pc:cxnChg>
      </pc:sldChg>
    </pc:docChg>
  </pc:docChgLst>
  <pc:docChgLst>
    <pc:chgData name="Kernen, Reto" userId="6ebe94bb-cc33-4273-babd-d840b51072b2" providerId="ADAL" clId="{EC34742D-605B-054A-8F38-4793A38055AA}"/>
    <pc:docChg chg="undo redo custSel addSld delSld modSld sldOrd modSection">
      <pc:chgData name="Kernen, Reto" userId="6ebe94bb-cc33-4273-babd-d840b51072b2" providerId="ADAL" clId="{EC34742D-605B-054A-8F38-4793A38055AA}" dt="2019-05-21T10:26:21.547" v="1385" actId="2696"/>
      <pc:docMkLst>
        <pc:docMk/>
      </pc:docMkLst>
      <pc:sldChg chg="modSp">
        <pc:chgData name="Kernen, Reto" userId="6ebe94bb-cc33-4273-babd-d840b51072b2" providerId="ADAL" clId="{EC34742D-605B-054A-8F38-4793A38055AA}" dt="2019-05-21T07:35:52.642" v="830" actId="207"/>
        <pc:sldMkLst>
          <pc:docMk/>
          <pc:sldMk cId="0" sldId="271"/>
        </pc:sldMkLst>
        <pc:spChg chg="mod">
          <ac:chgData name="Kernen, Reto" userId="6ebe94bb-cc33-4273-babd-d840b51072b2" providerId="ADAL" clId="{EC34742D-605B-054A-8F38-4793A38055AA}" dt="2019-05-21T07:35:32.882" v="828" actId="207"/>
          <ac:spMkLst>
            <pc:docMk/>
            <pc:sldMk cId="0" sldId="271"/>
            <ac:spMk id="21508" creationId="{35AD4E50-226B-4D4F-BB6D-4401C7B4BB91}"/>
          </ac:spMkLst>
        </pc:spChg>
        <pc:spChg chg="mod">
          <ac:chgData name="Kernen, Reto" userId="6ebe94bb-cc33-4273-babd-d840b51072b2" providerId="ADAL" clId="{EC34742D-605B-054A-8F38-4793A38055AA}" dt="2019-05-21T07:35:29.457" v="827" actId="207"/>
          <ac:spMkLst>
            <pc:docMk/>
            <pc:sldMk cId="0" sldId="271"/>
            <ac:spMk id="21509" creationId="{489F206E-473C-4D45-98B7-E51CEBAB18ED}"/>
          </ac:spMkLst>
        </pc:spChg>
        <pc:spChg chg="mod">
          <ac:chgData name="Kernen, Reto" userId="6ebe94bb-cc33-4273-babd-d840b51072b2" providerId="ADAL" clId="{EC34742D-605B-054A-8F38-4793A38055AA}" dt="2019-05-21T07:35:52.642" v="830" actId="207"/>
          <ac:spMkLst>
            <pc:docMk/>
            <pc:sldMk cId="0" sldId="271"/>
            <ac:spMk id="21513" creationId="{9DFEE14B-0945-294A-8A2E-9B54A66C5755}"/>
          </ac:spMkLst>
        </pc:spChg>
      </pc:sldChg>
      <pc:sldChg chg="modSp del ord">
        <pc:chgData name="Kernen, Reto" userId="6ebe94bb-cc33-4273-babd-d840b51072b2" providerId="ADAL" clId="{EC34742D-605B-054A-8F38-4793A38055AA}" dt="2019-05-21T10:26:17.906" v="1381" actId="2696"/>
        <pc:sldMkLst>
          <pc:docMk/>
          <pc:sldMk cId="0" sldId="341"/>
        </pc:sldMkLst>
        <pc:spChg chg="mod">
          <ac:chgData name="Kernen, Reto" userId="6ebe94bb-cc33-4273-babd-d840b51072b2" providerId="ADAL" clId="{EC34742D-605B-054A-8F38-4793A38055AA}" dt="2019-05-20T10:00:30.812" v="6" actId="20577"/>
          <ac:spMkLst>
            <pc:docMk/>
            <pc:sldMk cId="0" sldId="341"/>
            <ac:spMk id="27653" creationId="{7270E899-43B7-8A4C-815C-07E88C32EBBA}"/>
          </ac:spMkLst>
        </pc:spChg>
      </pc:sldChg>
      <pc:sldChg chg="modSp del ord">
        <pc:chgData name="Kernen, Reto" userId="6ebe94bb-cc33-4273-babd-d840b51072b2" providerId="ADAL" clId="{EC34742D-605B-054A-8F38-4793A38055AA}" dt="2019-05-21T10:26:18.603" v="1382" actId="2696"/>
        <pc:sldMkLst>
          <pc:docMk/>
          <pc:sldMk cId="3390366659" sldId="342"/>
        </pc:sldMkLst>
        <pc:spChg chg="mod">
          <ac:chgData name="Kernen, Reto" userId="6ebe94bb-cc33-4273-babd-d840b51072b2" providerId="ADAL" clId="{EC34742D-605B-054A-8F38-4793A38055AA}" dt="2019-05-20T18:21:49.731" v="145" actId="20577"/>
          <ac:spMkLst>
            <pc:docMk/>
            <pc:sldMk cId="3390366659" sldId="342"/>
            <ac:spMk id="26629" creationId="{C83D96BF-DD00-CE40-AD6A-60C88A266535}"/>
          </ac:spMkLst>
        </pc:spChg>
      </pc:sldChg>
      <pc:sldChg chg="delSp modSp">
        <pc:chgData name="Kernen, Reto" userId="6ebe94bb-cc33-4273-babd-d840b51072b2" providerId="ADAL" clId="{EC34742D-605B-054A-8F38-4793A38055AA}" dt="2019-05-21T07:34:47.536" v="822" actId="207"/>
        <pc:sldMkLst>
          <pc:docMk/>
          <pc:sldMk cId="0" sldId="344"/>
        </pc:sldMkLst>
        <pc:spChg chg="mod">
          <ac:chgData name="Kernen, Reto" userId="6ebe94bb-cc33-4273-babd-d840b51072b2" providerId="ADAL" clId="{EC34742D-605B-054A-8F38-4793A38055AA}" dt="2019-05-21T07:34:29.104" v="820" actId="207"/>
          <ac:spMkLst>
            <pc:docMk/>
            <pc:sldMk cId="0" sldId="344"/>
            <ac:spMk id="6" creationId="{83E63538-883C-A545-AA6E-3726D200326F}"/>
          </ac:spMkLst>
        </pc:spChg>
        <pc:spChg chg="del">
          <ac:chgData name="Kernen, Reto" userId="6ebe94bb-cc33-4273-babd-d840b51072b2" providerId="ADAL" clId="{EC34742D-605B-054A-8F38-4793A38055AA}" dt="2019-05-21T07:18:38.321" v="815" actId="478"/>
          <ac:spMkLst>
            <pc:docMk/>
            <pc:sldMk cId="0" sldId="344"/>
            <ac:spMk id="13" creationId="{7E78B041-2D01-0441-A52C-F378B84A3FF6}"/>
          </ac:spMkLst>
        </pc:spChg>
        <pc:spChg chg="mod">
          <ac:chgData name="Kernen, Reto" userId="6ebe94bb-cc33-4273-babd-d840b51072b2" providerId="ADAL" clId="{EC34742D-605B-054A-8F38-4793A38055AA}" dt="2019-05-21T07:34:33.888" v="821" actId="207"/>
          <ac:spMkLst>
            <pc:docMk/>
            <pc:sldMk cId="0" sldId="344"/>
            <ac:spMk id="29700" creationId="{C59431C1-28FF-7F46-9037-01AEE979B034}"/>
          </ac:spMkLst>
        </pc:spChg>
        <pc:picChg chg="mod">
          <ac:chgData name="Kernen, Reto" userId="6ebe94bb-cc33-4273-babd-d840b51072b2" providerId="ADAL" clId="{EC34742D-605B-054A-8F38-4793A38055AA}" dt="2019-05-21T07:34:47.536" v="822" actId="207"/>
          <ac:picMkLst>
            <pc:docMk/>
            <pc:sldMk cId="0" sldId="344"/>
            <ac:picMk id="5" creationId="{1BE48986-C3E9-2841-A4D4-A7429E49A8E9}"/>
          </ac:picMkLst>
        </pc:picChg>
        <pc:picChg chg="mod">
          <ac:chgData name="Kernen, Reto" userId="6ebe94bb-cc33-4273-babd-d840b51072b2" providerId="ADAL" clId="{EC34742D-605B-054A-8F38-4793A38055AA}" dt="2019-05-21T07:34:47.536" v="822" actId="207"/>
          <ac:picMkLst>
            <pc:docMk/>
            <pc:sldMk cId="0" sldId="344"/>
            <ac:picMk id="12" creationId="{9EC51794-E982-7548-8511-45C1910BA808}"/>
          </ac:picMkLst>
        </pc:picChg>
      </pc:sldChg>
      <pc:sldChg chg="modSp modNotesTx">
        <pc:chgData name="Kernen, Reto" userId="6ebe94bb-cc33-4273-babd-d840b51072b2" providerId="ADAL" clId="{EC34742D-605B-054A-8F38-4793A38055AA}" dt="2019-05-21T07:34:21.493" v="819" actId="207"/>
        <pc:sldMkLst>
          <pc:docMk/>
          <pc:sldMk cId="0" sldId="345"/>
        </pc:sldMkLst>
        <pc:spChg chg="mod">
          <ac:chgData name="Kernen, Reto" userId="6ebe94bb-cc33-4273-babd-d840b51072b2" providerId="ADAL" clId="{EC34742D-605B-054A-8F38-4793A38055AA}" dt="2019-05-20T10:02:47.539" v="85" actId="1037"/>
          <ac:spMkLst>
            <pc:docMk/>
            <pc:sldMk cId="0" sldId="345"/>
            <ac:spMk id="10" creationId="{91F25875-AF0F-D24E-AF81-565B51AA85BA}"/>
          </ac:spMkLst>
        </pc:spChg>
        <pc:spChg chg="mod">
          <ac:chgData name="Kernen, Reto" userId="6ebe94bb-cc33-4273-babd-d840b51072b2" providerId="ADAL" clId="{EC34742D-605B-054A-8F38-4793A38055AA}" dt="2019-05-21T07:34:21.493" v="819" actId="207"/>
          <ac:spMkLst>
            <pc:docMk/>
            <pc:sldMk cId="0" sldId="345"/>
            <ac:spMk id="28680" creationId="{73A838F5-E517-5A4B-AFFB-3034D369E637}"/>
          </ac:spMkLst>
        </pc:spChg>
      </pc:sldChg>
      <pc:sldChg chg="modSp modNotesTx">
        <pc:chgData name="Kernen, Reto" userId="6ebe94bb-cc33-4273-babd-d840b51072b2" providerId="ADAL" clId="{EC34742D-605B-054A-8F38-4793A38055AA}" dt="2019-05-21T07:37:10.531" v="886" actId="20577"/>
        <pc:sldMkLst>
          <pc:docMk/>
          <pc:sldMk cId="0" sldId="353"/>
        </pc:sldMkLst>
        <pc:spChg chg="mod">
          <ac:chgData name="Kernen, Reto" userId="6ebe94bb-cc33-4273-babd-d840b51072b2" providerId="ADAL" clId="{EC34742D-605B-054A-8F38-4793A38055AA}" dt="2019-05-20T18:18:51.752" v="144" actId="20577"/>
          <ac:spMkLst>
            <pc:docMk/>
            <pc:sldMk cId="0" sldId="353"/>
            <ac:spMk id="6" creationId="{38DE13BC-6083-5640-8B88-800E8437415B}"/>
          </ac:spMkLst>
        </pc:spChg>
      </pc:sldChg>
      <pc:sldChg chg="addSp delSp modSp modNotesTx">
        <pc:chgData name="Kernen, Reto" userId="6ebe94bb-cc33-4273-babd-d840b51072b2" providerId="ADAL" clId="{EC34742D-605B-054A-8F38-4793A38055AA}" dt="2019-05-21T09:13:16.094" v="1321" actId="1037"/>
        <pc:sldMkLst>
          <pc:docMk/>
          <pc:sldMk cId="0" sldId="354"/>
        </pc:sldMkLst>
        <pc:spChg chg="add mod">
          <ac:chgData name="Kernen, Reto" userId="6ebe94bb-cc33-4273-babd-d840b51072b2" providerId="ADAL" clId="{EC34742D-605B-054A-8F38-4793A38055AA}" dt="2019-05-21T07:02:07.627" v="337" actId="767"/>
          <ac:spMkLst>
            <pc:docMk/>
            <pc:sldMk cId="0" sldId="354"/>
            <ac:spMk id="7" creationId="{EB0DF8B0-331A-9E4F-A45D-4F885E0A7434}"/>
          </ac:spMkLst>
        </pc:spChg>
        <pc:spChg chg="mod">
          <ac:chgData name="Kernen, Reto" userId="6ebe94bb-cc33-4273-babd-d840b51072b2" providerId="ADAL" clId="{EC34742D-605B-054A-8F38-4793A38055AA}" dt="2019-05-21T07:04:17.968" v="383" actId="166"/>
          <ac:spMkLst>
            <pc:docMk/>
            <pc:sldMk cId="0" sldId="354"/>
            <ac:spMk id="10" creationId="{1BDD43A5-A48F-4147-8405-4DC5E95BCE6D}"/>
          </ac:spMkLst>
        </pc:spChg>
        <pc:spChg chg="add mod">
          <ac:chgData name="Kernen, Reto" userId="6ebe94bb-cc33-4273-babd-d840b51072b2" providerId="ADAL" clId="{EC34742D-605B-054A-8F38-4793A38055AA}" dt="2019-05-21T07:01:37.043" v="332" actId="14100"/>
          <ac:spMkLst>
            <pc:docMk/>
            <pc:sldMk cId="0" sldId="354"/>
            <ac:spMk id="13" creationId="{60BE0DA9-7F61-6549-BBCF-1D81D7B79DD4}"/>
          </ac:spMkLst>
        </pc:spChg>
        <pc:spChg chg="add mod">
          <ac:chgData name="Kernen, Reto" userId="6ebe94bb-cc33-4273-babd-d840b51072b2" providerId="ADAL" clId="{EC34742D-605B-054A-8F38-4793A38055AA}" dt="2019-05-21T07:01:52.323" v="334" actId="14100"/>
          <ac:spMkLst>
            <pc:docMk/>
            <pc:sldMk cId="0" sldId="354"/>
            <ac:spMk id="14" creationId="{274B06B3-6416-AE4F-813F-7BD0ECCCF840}"/>
          </ac:spMkLst>
        </pc:spChg>
        <pc:spChg chg="add del mod">
          <ac:chgData name="Kernen, Reto" userId="6ebe94bb-cc33-4273-babd-d840b51072b2" providerId="ADAL" clId="{EC34742D-605B-054A-8F38-4793A38055AA}" dt="2019-05-21T07:04:41.451" v="386" actId="478"/>
          <ac:spMkLst>
            <pc:docMk/>
            <pc:sldMk cId="0" sldId="354"/>
            <ac:spMk id="15" creationId="{73FB3653-5ABD-8942-9BAA-1272B5F08D2B}"/>
          </ac:spMkLst>
        </pc:spChg>
        <pc:spChg chg="add del mod">
          <ac:chgData name="Kernen, Reto" userId="6ebe94bb-cc33-4273-babd-d840b51072b2" providerId="ADAL" clId="{EC34742D-605B-054A-8F38-4793A38055AA}" dt="2019-05-21T07:04:06.818" v="382" actId="478"/>
          <ac:spMkLst>
            <pc:docMk/>
            <pc:sldMk cId="0" sldId="354"/>
            <ac:spMk id="16" creationId="{1C0F6F03-FFF2-CC44-A418-071CFE6CBA50}"/>
          </ac:spMkLst>
        </pc:spChg>
        <pc:spChg chg="add mod">
          <ac:chgData name="Kernen, Reto" userId="6ebe94bb-cc33-4273-babd-d840b51072b2" providerId="ADAL" clId="{EC34742D-605B-054A-8F38-4793A38055AA}" dt="2019-05-21T09:11:55.531" v="1263" actId="1076"/>
          <ac:spMkLst>
            <pc:docMk/>
            <pc:sldMk cId="0" sldId="354"/>
            <ac:spMk id="16" creationId="{694E604C-66E4-D640-9A55-550EE08BBBD7}"/>
          </ac:spMkLst>
        </pc:spChg>
        <pc:spChg chg="add del mod">
          <ac:chgData name="Kernen, Reto" userId="6ebe94bb-cc33-4273-babd-d840b51072b2" providerId="ADAL" clId="{EC34742D-605B-054A-8F38-4793A38055AA}" dt="2019-05-21T07:05:01.916" v="391" actId="1038"/>
          <ac:spMkLst>
            <pc:docMk/>
            <pc:sldMk cId="0" sldId="354"/>
            <ac:spMk id="17" creationId="{91FF633C-77D9-B641-B84F-FBFC08966B27}"/>
          </ac:spMkLst>
        </pc:spChg>
        <pc:spChg chg="mod">
          <ac:chgData name="Kernen, Reto" userId="6ebe94bb-cc33-4273-babd-d840b51072b2" providerId="ADAL" clId="{EC34742D-605B-054A-8F38-4793A38055AA}" dt="2019-05-21T07:02:12.211" v="338" actId="166"/>
          <ac:spMkLst>
            <pc:docMk/>
            <pc:sldMk cId="0" sldId="354"/>
            <ac:spMk id="18" creationId="{8B2117A9-9CE7-D543-995F-C9AEB968C494}"/>
          </ac:spMkLst>
        </pc:spChg>
        <pc:spChg chg="add mod">
          <ac:chgData name="Kernen, Reto" userId="6ebe94bb-cc33-4273-babd-d840b51072b2" providerId="ADAL" clId="{EC34742D-605B-054A-8F38-4793A38055AA}" dt="2019-05-21T09:13:16.094" v="1321" actId="1037"/>
          <ac:spMkLst>
            <pc:docMk/>
            <pc:sldMk cId="0" sldId="354"/>
            <ac:spMk id="19" creationId="{487FCE87-4C89-444D-A1B2-4137668D312B}"/>
          </ac:spMkLst>
        </pc:spChg>
        <pc:spChg chg="add del mod">
          <ac:chgData name="Kernen, Reto" userId="6ebe94bb-cc33-4273-babd-d840b51072b2" providerId="ADAL" clId="{EC34742D-605B-054A-8F38-4793A38055AA}" dt="2019-05-21T07:02:48.168" v="347"/>
          <ac:spMkLst>
            <pc:docMk/>
            <pc:sldMk cId="0" sldId="354"/>
            <ac:spMk id="20" creationId="{9605FC56-8277-0049-AF4A-00A05CB7FB8E}"/>
          </ac:spMkLst>
        </pc:spChg>
        <pc:spChg chg="add mod">
          <ac:chgData name="Kernen, Reto" userId="6ebe94bb-cc33-4273-babd-d840b51072b2" providerId="ADAL" clId="{EC34742D-605B-054A-8F38-4793A38055AA}" dt="2019-05-21T09:11:41.539" v="1260" actId="14100"/>
          <ac:spMkLst>
            <pc:docMk/>
            <pc:sldMk cId="0" sldId="354"/>
            <ac:spMk id="20" creationId="{D3D7A9D9-39E9-B640-9D53-7655DDFEAC55}"/>
          </ac:spMkLst>
        </pc:spChg>
        <pc:spChg chg="del">
          <ac:chgData name="Kernen, Reto" userId="6ebe94bb-cc33-4273-babd-d840b51072b2" providerId="ADAL" clId="{EC34742D-605B-054A-8F38-4793A38055AA}" dt="2019-05-21T06:53:16.488" v="196" actId="478"/>
          <ac:spMkLst>
            <pc:docMk/>
            <pc:sldMk cId="0" sldId="354"/>
            <ac:spMk id="21" creationId="{A3B3E123-EB08-5741-A8BE-A10A5A4409C7}"/>
          </ac:spMkLst>
        </pc:spChg>
        <pc:picChg chg="add del mod">
          <ac:chgData name="Kernen, Reto" userId="6ebe94bb-cc33-4273-babd-d840b51072b2" providerId="ADAL" clId="{EC34742D-605B-054A-8F38-4793A38055AA}" dt="2019-05-21T09:10:41.356" v="1230" actId="478"/>
          <ac:picMkLst>
            <pc:docMk/>
            <pc:sldMk cId="0" sldId="354"/>
            <ac:picMk id="2" creationId="{9846E945-D704-884B-AD50-57A11ACCCFA6}"/>
          </ac:picMkLst>
        </pc:picChg>
        <pc:picChg chg="add del mod">
          <ac:chgData name="Kernen, Reto" userId="6ebe94bb-cc33-4273-babd-d840b51072b2" providerId="ADAL" clId="{EC34742D-605B-054A-8F38-4793A38055AA}" dt="2019-05-21T06:52:00.927" v="184" actId="478"/>
          <ac:picMkLst>
            <pc:docMk/>
            <pc:sldMk cId="0" sldId="354"/>
            <ac:picMk id="3" creationId="{186C55DD-EA7D-D544-BD52-76F7E7325C3B}"/>
          </ac:picMkLst>
        </pc:picChg>
        <pc:picChg chg="add mod">
          <ac:chgData name="Kernen, Reto" userId="6ebe94bb-cc33-4273-babd-d840b51072b2" providerId="ADAL" clId="{EC34742D-605B-054A-8F38-4793A38055AA}" dt="2019-05-21T09:12:34.863" v="1285" actId="692"/>
          <ac:picMkLst>
            <pc:docMk/>
            <pc:sldMk cId="0" sldId="354"/>
            <ac:picMk id="3" creationId="{7B9294A6-CD7C-B344-9171-881AAC2754D8}"/>
          </ac:picMkLst>
        </pc:picChg>
        <pc:picChg chg="add mod">
          <ac:chgData name="Kernen, Reto" userId="6ebe94bb-cc33-4273-babd-d840b51072b2" providerId="ADAL" clId="{EC34742D-605B-054A-8F38-4793A38055AA}" dt="2019-05-21T07:04:34.239" v="384" actId="166"/>
          <ac:picMkLst>
            <pc:docMk/>
            <pc:sldMk cId="0" sldId="354"/>
            <ac:picMk id="4" creationId="{4C17CC6E-6FBF-254C-B4F0-03C5DA68DE03}"/>
          </ac:picMkLst>
        </pc:picChg>
        <pc:picChg chg="add mod">
          <ac:chgData name="Kernen, Reto" userId="6ebe94bb-cc33-4273-babd-d840b51072b2" providerId="ADAL" clId="{EC34742D-605B-054A-8F38-4793A38055AA}" dt="2019-05-21T09:11:07.711" v="1256" actId="14100"/>
          <ac:picMkLst>
            <pc:docMk/>
            <pc:sldMk cId="0" sldId="354"/>
            <ac:picMk id="5" creationId="{ECC43CF7-2114-AA4A-9B03-D2FAB25A6F10}"/>
          </ac:picMkLst>
        </pc:picChg>
        <pc:picChg chg="add mod">
          <ac:chgData name="Kernen, Reto" userId="6ebe94bb-cc33-4273-babd-d840b51072b2" providerId="ADAL" clId="{EC34742D-605B-054A-8F38-4793A38055AA}" dt="2019-05-21T06:58:42.222" v="257" actId="1035"/>
          <ac:picMkLst>
            <pc:docMk/>
            <pc:sldMk cId="0" sldId="354"/>
            <ac:picMk id="6" creationId="{43306E86-9DA0-7E42-B2E7-45E7F54BB5C8}"/>
          </ac:picMkLst>
        </pc:picChg>
        <pc:picChg chg="del mod">
          <ac:chgData name="Kernen, Reto" userId="6ebe94bb-cc33-4273-babd-d840b51072b2" providerId="ADAL" clId="{EC34742D-605B-054A-8F38-4793A38055AA}" dt="2019-05-21T06:50:55.777" v="167" actId="478"/>
          <ac:picMkLst>
            <pc:docMk/>
            <pc:sldMk cId="0" sldId="354"/>
            <ac:picMk id="19461" creationId="{9598294B-0C2B-AA40-838B-00CF9361B591}"/>
          </ac:picMkLst>
        </pc:picChg>
        <pc:picChg chg="mod modCrop">
          <ac:chgData name="Kernen, Reto" userId="6ebe94bb-cc33-4273-babd-d840b51072b2" providerId="ADAL" clId="{EC34742D-605B-054A-8F38-4793A38055AA}" dt="2019-05-21T07:02:20.970" v="340" actId="166"/>
          <ac:picMkLst>
            <pc:docMk/>
            <pc:sldMk cId="0" sldId="354"/>
            <ac:picMk id="19462" creationId="{ADA12996-A3F7-4143-B87A-64A4F1FC0B0B}"/>
          </ac:picMkLst>
        </pc:picChg>
      </pc:sldChg>
      <pc:sldChg chg="delSp modSp">
        <pc:chgData name="Kernen, Reto" userId="6ebe94bb-cc33-4273-babd-d840b51072b2" providerId="ADAL" clId="{EC34742D-605B-054A-8F38-4793A38055AA}" dt="2019-05-21T07:35:10.645" v="824" actId="207"/>
        <pc:sldMkLst>
          <pc:docMk/>
          <pc:sldMk cId="1081771136" sldId="372"/>
        </pc:sldMkLst>
        <pc:spChg chg="del">
          <ac:chgData name="Kernen, Reto" userId="6ebe94bb-cc33-4273-babd-d840b51072b2" providerId="ADAL" clId="{EC34742D-605B-054A-8F38-4793A38055AA}" dt="2019-05-20T18:22:46.020" v="146" actId="478"/>
          <ac:spMkLst>
            <pc:docMk/>
            <pc:sldMk cId="1081771136" sldId="372"/>
            <ac:spMk id="30" creationId="{250556E3-466A-6648-9950-725DFB5F2039}"/>
          </ac:spMkLst>
        </pc:spChg>
        <pc:spChg chg="mod">
          <ac:chgData name="Kernen, Reto" userId="6ebe94bb-cc33-4273-babd-d840b51072b2" providerId="ADAL" clId="{EC34742D-605B-054A-8F38-4793A38055AA}" dt="2019-05-21T07:34:58.779" v="823" actId="207"/>
          <ac:spMkLst>
            <pc:docMk/>
            <pc:sldMk cId="1081771136" sldId="372"/>
            <ac:spMk id="51" creationId="{76F45552-04AB-A743-B0A7-7737BE3D1E15}"/>
          </ac:spMkLst>
        </pc:spChg>
        <pc:spChg chg="mod">
          <ac:chgData name="Kernen, Reto" userId="6ebe94bb-cc33-4273-babd-d840b51072b2" providerId="ADAL" clId="{EC34742D-605B-054A-8F38-4793A38055AA}" dt="2019-05-21T07:34:58.779" v="823" actId="207"/>
          <ac:spMkLst>
            <pc:docMk/>
            <pc:sldMk cId="1081771136" sldId="372"/>
            <ac:spMk id="52" creationId="{5FDD96FA-E5BA-3045-8E5E-2359C4DEE930}"/>
          </ac:spMkLst>
        </pc:spChg>
        <pc:spChg chg="mod">
          <ac:chgData name="Kernen, Reto" userId="6ebe94bb-cc33-4273-babd-d840b51072b2" providerId="ADAL" clId="{EC34742D-605B-054A-8F38-4793A38055AA}" dt="2019-05-21T07:34:58.779" v="823" actId="207"/>
          <ac:spMkLst>
            <pc:docMk/>
            <pc:sldMk cId="1081771136" sldId="372"/>
            <ac:spMk id="53" creationId="{059881C3-413E-454F-9DBA-58EA207BD249}"/>
          </ac:spMkLst>
        </pc:spChg>
        <pc:spChg chg="mod">
          <ac:chgData name="Kernen, Reto" userId="6ebe94bb-cc33-4273-babd-d840b51072b2" providerId="ADAL" clId="{EC34742D-605B-054A-8F38-4793A38055AA}" dt="2019-05-21T07:34:58.779" v="823" actId="207"/>
          <ac:spMkLst>
            <pc:docMk/>
            <pc:sldMk cId="1081771136" sldId="372"/>
            <ac:spMk id="54" creationId="{3E1815CE-99E3-9940-BD3A-C452CE79EF73}"/>
          </ac:spMkLst>
        </pc:spChg>
        <pc:spChg chg="mod">
          <ac:chgData name="Kernen, Reto" userId="6ebe94bb-cc33-4273-babd-d840b51072b2" providerId="ADAL" clId="{EC34742D-605B-054A-8F38-4793A38055AA}" dt="2019-05-21T07:34:58.779" v="823" actId="207"/>
          <ac:spMkLst>
            <pc:docMk/>
            <pc:sldMk cId="1081771136" sldId="372"/>
            <ac:spMk id="55" creationId="{B066E1BE-14E5-9540-B976-241FA90FE61F}"/>
          </ac:spMkLst>
        </pc:spChg>
        <pc:spChg chg="mod">
          <ac:chgData name="Kernen, Reto" userId="6ebe94bb-cc33-4273-babd-d840b51072b2" providerId="ADAL" clId="{EC34742D-605B-054A-8F38-4793A38055AA}" dt="2019-05-21T07:34:58.779" v="823" actId="207"/>
          <ac:spMkLst>
            <pc:docMk/>
            <pc:sldMk cId="1081771136" sldId="372"/>
            <ac:spMk id="56" creationId="{027BE1C5-7E0B-6249-80D8-0FD0CBB05B0C}"/>
          </ac:spMkLst>
        </pc:spChg>
        <pc:spChg chg="mod">
          <ac:chgData name="Kernen, Reto" userId="6ebe94bb-cc33-4273-babd-d840b51072b2" providerId="ADAL" clId="{EC34742D-605B-054A-8F38-4793A38055AA}" dt="2019-05-21T07:34:58.779" v="823" actId="207"/>
          <ac:spMkLst>
            <pc:docMk/>
            <pc:sldMk cId="1081771136" sldId="372"/>
            <ac:spMk id="66" creationId="{644BD2B3-DA6C-EB49-8710-8DF8626D2386}"/>
          </ac:spMkLst>
        </pc:spChg>
        <pc:spChg chg="mod">
          <ac:chgData name="Kernen, Reto" userId="6ebe94bb-cc33-4273-babd-d840b51072b2" providerId="ADAL" clId="{EC34742D-605B-054A-8F38-4793A38055AA}" dt="2019-05-21T07:34:58.779" v="823" actId="207"/>
          <ac:spMkLst>
            <pc:docMk/>
            <pc:sldMk cId="1081771136" sldId="372"/>
            <ac:spMk id="67" creationId="{1F56FAF8-C006-5249-A675-DDD089BF9AE9}"/>
          </ac:spMkLst>
        </pc:spChg>
        <pc:spChg chg="mod">
          <ac:chgData name="Kernen, Reto" userId="6ebe94bb-cc33-4273-babd-d840b51072b2" providerId="ADAL" clId="{EC34742D-605B-054A-8F38-4793A38055AA}" dt="2019-05-21T07:34:58.779" v="823" actId="207"/>
          <ac:spMkLst>
            <pc:docMk/>
            <pc:sldMk cId="1081771136" sldId="372"/>
            <ac:spMk id="68" creationId="{551FACB0-CB03-D54E-B5A1-4270F35D25BF}"/>
          </ac:spMkLst>
        </pc:spChg>
        <pc:picChg chg="mod">
          <ac:chgData name="Kernen, Reto" userId="6ebe94bb-cc33-4273-babd-d840b51072b2" providerId="ADAL" clId="{EC34742D-605B-054A-8F38-4793A38055AA}" dt="2019-05-21T07:35:10.645" v="824" actId="207"/>
          <ac:picMkLst>
            <pc:docMk/>
            <pc:sldMk cId="1081771136" sldId="372"/>
            <ac:picMk id="42" creationId="{4808ED29-95CE-5548-ACC4-80E30D5A0293}"/>
          </ac:picMkLst>
        </pc:picChg>
        <pc:picChg chg="mod">
          <ac:chgData name="Kernen, Reto" userId="6ebe94bb-cc33-4273-babd-d840b51072b2" providerId="ADAL" clId="{EC34742D-605B-054A-8F38-4793A38055AA}" dt="2019-05-21T07:35:10.645" v="824" actId="207"/>
          <ac:picMkLst>
            <pc:docMk/>
            <pc:sldMk cId="1081771136" sldId="372"/>
            <ac:picMk id="43" creationId="{D808B5D5-D372-4149-914A-27C3EE1546D5}"/>
          </ac:picMkLst>
        </pc:picChg>
        <pc:picChg chg="mod">
          <ac:chgData name="Kernen, Reto" userId="6ebe94bb-cc33-4273-babd-d840b51072b2" providerId="ADAL" clId="{EC34742D-605B-054A-8F38-4793A38055AA}" dt="2019-05-21T07:35:10.645" v="824" actId="207"/>
          <ac:picMkLst>
            <pc:docMk/>
            <pc:sldMk cId="1081771136" sldId="372"/>
            <ac:picMk id="44" creationId="{85CE9A33-E250-E94E-975C-4BB69FEE54E4}"/>
          </ac:picMkLst>
        </pc:picChg>
        <pc:picChg chg="mod">
          <ac:chgData name="Kernen, Reto" userId="6ebe94bb-cc33-4273-babd-d840b51072b2" providerId="ADAL" clId="{EC34742D-605B-054A-8F38-4793A38055AA}" dt="2019-05-21T07:35:10.645" v="824" actId="207"/>
          <ac:picMkLst>
            <pc:docMk/>
            <pc:sldMk cId="1081771136" sldId="372"/>
            <ac:picMk id="45" creationId="{BE87C9EA-60D0-3045-BF1C-E8BD75A0F5DB}"/>
          </ac:picMkLst>
        </pc:picChg>
        <pc:picChg chg="mod">
          <ac:chgData name="Kernen, Reto" userId="6ebe94bb-cc33-4273-babd-d840b51072b2" providerId="ADAL" clId="{EC34742D-605B-054A-8F38-4793A38055AA}" dt="2019-05-21T07:35:10.645" v="824" actId="207"/>
          <ac:picMkLst>
            <pc:docMk/>
            <pc:sldMk cId="1081771136" sldId="372"/>
            <ac:picMk id="46" creationId="{E6440D55-5C76-4B4B-94B6-463B840449D4}"/>
          </ac:picMkLst>
        </pc:picChg>
        <pc:picChg chg="mod">
          <ac:chgData name="Kernen, Reto" userId="6ebe94bb-cc33-4273-babd-d840b51072b2" providerId="ADAL" clId="{EC34742D-605B-054A-8F38-4793A38055AA}" dt="2019-05-21T07:35:10.645" v="824" actId="207"/>
          <ac:picMkLst>
            <pc:docMk/>
            <pc:sldMk cId="1081771136" sldId="372"/>
            <ac:picMk id="47" creationId="{19598E80-2E2D-0640-8697-52A0579F184F}"/>
          </ac:picMkLst>
        </pc:picChg>
        <pc:picChg chg="mod">
          <ac:chgData name="Kernen, Reto" userId="6ebe94bb-cc33-4273-babd-d840b51072b2" providerId="ADAL" clId="{EC34742D-605B-054A-8F38-4793A38055AA}" dt="2019-05-21T07:35:10.645" v="824" actId="207"/>
          <ac:picMkLst>
            <pc:docMk/>
            <pc:sldMk cId="1081771136" sldId="372"/>
            <ac:picMk id="48" creationId="{C7E2DBF0-8611-2D4F-8C85-3F9930E8E9AE}"/>
          </ac:picMkLst>
        </pc:picChg>
        <pc:picChg chg="mod">
          <ac:chgData name="Kernen, Reto" userId="6ebe94bb-cc33-4273-babd-d840b51072b2" providerId="ADAL" clId="{EC34742D-605B-054A-8F38-4793A38055AA}" dt="2019-05-21T07:35:10.645" v="824" actId="207"/>
          <ac:picMkLst>
            <pc:docMk/>
            <pc:sldMk cId="1081771136" sldId="372"/>
            <ac:picMk id="49" creationId="{BFFE09D4-A54B-204F-AE50-F900FA73B14B}"/>
          </ac:picMkLst>
        </pc:picChg>
        <pc:picChg chg="mod">
          <ac:chgData name="Kernen, Reto" userId="6ebe94bb-cc33-4273-babd-d840b51072b2" providerId="ADAL" clId="{EC34742D-605B-054A-8F38-4793A38055AA}" dt="2019-05-21T07:35:10.645" v="824" actId="207"/>
          <ac:picMkLst>
            <pc:docMk/>
            <pc:sldMk cId="1081771136" sldId="372"/>
            <ac:picMk id="50" creationId="{57BC50CD-950A-5543-93D0-F20A3DF1D6C8}"/>
          </ac:picMkLst>
        </pc:picChg>
      </pc:sldChg>
      <pc:sldChg chg="delSp">
        <pc:chgData name="Kernen, Reto" userId="6ebe94bb-cc33-4273-babd-d840b51072b2" providerId="ADAL" clId="{EC34742D-605B-054A-8F38-4793A38055AA}" dt="2019-05-20T18:22:54.250" v="147" actId="478"/>
        <pc:sldMkLst>
          <pc:docMk/>
          <pc:sldMk cId="1588296031" sldId="373"/>
        </pc:sldMkLst>
        <pc:spChg chg="del">
          <ac:chgData name="Kernen, Reto" userId="6ebe94bb-cc33-4273-babd-d840b51072b2" providerId="ADAL" clId="{EC34742D-605B-054A-8F38-4793A38055AA}" dt="2019-05-20T18:22:54.250" v="147" actId="478"/>
          <ac:spMkLst>
            <pc:docMk/>
            <pc:sldMk cId="1588296031" sldId="373"/>
            <ac:spMk id="29" creationId="{10690A56-5591-CD4F-8FA7-468972ABA378}"/>
          </ac:spMkLst>
        </pc:spChg>
      </pc:sldChg>
      <pc:sldChg chg="delSp">
        <pc:chgData name="Kernen, Reto" userId="6ebe94bb-cc33-4273-babd-d840b51072b2" providerId="ADAL" clId="{EC34742D-605B-054A-8F38-4793A38055AA}" dt="2019-05-20T18:22:59.047" v="148" actId="478"/>
        <pc:sldMkLst>
          <pc:docMk/>
          <pc:sldMk cId="473714764" sldId="375"/>
        </pc:sldMkLst>
        <pc:spChg chg="del">
          <ac:chgData name="Kernen, Reto" userId="6ebe94bb-cc33-4273-babd-d840b51072b2" providerId="ADAL" clId="{EC34742D-605B-054A-8F38-4793A38055AA}" dt="2019-05-20T18:22:59.047" v="148" actId="478"/>
          <ac:spMkLst>
            <pc:docMk/>
            <pc:sldMk cId="473714764" sldId="375"/>
            <ac:spMk id="31" creationId="{360AD381-6A4C-E44C-861C-CA37B6020B76}"/>
          </ac:spMkLst>
        </pc:spChg>
      </pc:sldChg>
      <pc:sldChg chg="modSp">
        <pc:chgData name="Kernen, Reto" userId="6ebe94bb-cc33-4273-babd-d840b51072b2" providerId="ADAL" clId="{EC34742D-605B-054A-8F38-4793A38055AA}" dt="2019-05-20T17:11:48.186" v="88" actId="20577"/>
        <pc:sldMkLst>
          <pc:docMk/>
          <pc:sldMk cId="191039713" sldId="380"/>
        </pc:sldMkLst>
        <pc:spChg chg="mod">
          <ac:chgData name="Kernen, Reto" userId="6ebe94bb-cc33-4273-babd-d840b51072b2" providerId="ADAL" clId="{EC34742D-605B-054A-8F38-4793A38055AA}" dt="2019-05-20T17:08:57.658" v="86" actId="20577"/>
          <ac:spMkLst>
            <pc:docMk/>
            <pc:sldMk cId="191039713" sldId="380"/>
            <ac:spMk id="5" creationId="{1B889F8B-A7C6-9846-90B6-3B17FD8CB66F}"/>
          </ac:spMkLst>
        </pc:spChg>
        <pc:spChg chg="mod">
          <ac:chgData name="Kernen, Reto" userId="6ebe94bb-cc33-4273-babd-d840b51072b2" providerId="ADAL" clId="{EC34742D-605B-054A-8F38-4793A38055AA}" dt="2019-05-20T17:11:48.186" v="88" actId="20577"/>
          <ac:spMkLst>
            <pc:docMk/>
            <pc:sldMk cId="191039713" sldId="380"/>
            <ac:spMk id="8" creationId="{5F65F805-5477-A445-83F2-3871E4E8284B}"/>
          </ac:spMkLst>
        </pc:spChg>
      </pc:sldChg>
      <pc:sldChg chg="delSp">
        <pc:chgData name="Kernen, Reto" userId="6ebe94bb-cc33-4273-babd-d840b51072b2" providerId="ADAL" clId="{EC34742D-605B-054A-8F38-4793A38055AA}" dt="2019-05-20T18:23:13.015" v="149" actId="478"/>
        <pc:sldMkLst>
          <pc:docMk/>
          <pc:sldMk cId="1375941850" sldId="388"/>
        </pc:sldMkLst>
        <pc:spChg chg="del">
          <ac:chgData name="Kernen, Reto" userId="6ebe94bb-cc33-4273-babd-d840b51072b2" providerId="ADAL" clId="{EC34742D-605B-054A-8F38-4793A38055AA}" dt="2019-05-20T18:23:13.015" v="149" actId="478"/>
          <ac:spMkLst>
            <pc:docMk/>
            <pc:sldMk cId="1375941850" sldId="388"/>
            <ac:spMk id="12" creationId="{15FAFAB8-7FB7-CF4F-BC19-3A924E76D470}"/>
          </ac:spMkLst>
        </pc:spChg>
      </pc:sldChg>
      <pc:sldChg chg="del">
        <pc:chgData name="Kernen, Reto" userId="6ebe94bb-cc33-4273-babd-d840b51072b2" providerId="ADAL" clId="{EC34742D-605B-054A-8F38-4793A38055AA}" dt="2019-05-21T10:26:19.308" v="1384" actId="2696"/>
        <pc:sldMkLst>
          <pc:docMk/>
          <pc:sldMk cId="1391529932" sldId="392"/>
        </pc:sldMkLst>
      </pc:sldChg>
      <pc:sldChg chg="addSp modSp">
        <pc:chgData name="Kernen, Reto" userId="6ebe94bb-cc33-4273-babd-d840b51072b2" providerId="ADAL" clId="{EC34742D-605B-054A-8F38-4793A38055AA}" dt="2019-05-21T07:46:06.923" v="1222" actId="20577"/>
        <pc:sldMkLst>
          <pc:docMk/>
          <pc:sldMk cId="4023543143" sldId="393"/>
        </pc:sldMkLst>
        <pc:spChg chg="add mod">
          <ac:chgData name="Kernen, Reto" userId="6ebe94bb-cc33-4273-babd-d840b51072b2" providerId="ADAL" clId="{EC34742D-605B-054A-8F38-4793A38055AA}" dt="2019-05-21T07:46:06.923" v="1222" actId="20577"/>
          <ac:spMkLst>
            <pc:docMk/>
            <pc:sldMk cId="4023543143" sldId="393"/>
            <ac:spMk id="4" creationId="{D16762BA-E2BB-864A-A083-CBE0CC73442C}"/>
          </ac:spMkLst>
        </pc:spChg>
      </pc:sldChg>
      <pc:sldChg chg="modTransition">
        <pc:chgData name="Kernen, Reto" userId="6ebe94bb-cc33-4273-babd-d840b51072b2" providerId="ADAL" clId="{EC34742D-605B-054A-8F38-4793A38055AA}" dt="2019-05-20T18:38:13.987" v="150"/>
        <pc:sldMkLst>
          <pc:docMk/>
          <pc:sldMk cId="3603161725" sldId="400"/>
        </pc:sldMkLst>
      </pc:sldChg>
      <pc:sldChg chg="del">
        <pc:chgData name="Kernen, Reto" userId="6ebe94bb-cc33-4273-babd-d840b51072b2" providerId="ADAL" clId="{EC34742D-605B-054A-8F38-4793A38055AA}" dt="2019-05-21T10:26:21.547" v="1385" actId="2696"/>
        <pc:sldMkLst>
          <pc:docMk/>
          <pc:sldMk cId="502423657" sldId="412"/>
        </pc:sldMkLst>
      </pc:sldChg>
      <pc:sldChg chg="addSp delSp modSp add">
        <pc:chgData name="Kernen, Reto" userId="6ebe94bb-cc33-4273-babd-d840b51072b2" providerId="ADAL" clId="{EC34742D-605B-054A-8F38-4793A38055AA}" dt="2019-05-21T08:32:47.687" v="1227" actId="255"/>
        <pc:sldMkLst>
          <pc:docMk/>
          <pc:sldMk cId="3058738331" sldId="414"/>
        </pc:sldMkLst>
        <pc:spChg chg="add del mod">
          <ac:chgData name="Kernen, Reto" userId="6ebe94bb-cc33-4273-babd-d840b51072b2" providerId="ADAL" clId="{EC34742D-605B-054A-8F38-4793A38055AA}" dt="2019-05-21T07:08:12.697" v="551" actId="1037"/>
          <ac:spMkLst>
            <pc:docMk/>
            <pc:sldMk cId="3058738331" sldId="414"/>
            <ac:spMk id="2" creationId="{52C12D45-09AE-304C-BAD4-F54B1CA68614}"/>
          </ac:spMkLst>
        </pc:spChg>
        <pc:spChg chg="add mod">
          <ac:chgData name="Kernen, Reto" userId="6ebe94bb-cc33-4273-babd-d840b51072b2" providerId="ADAL" clId="{EC34742D-605B-054A-8F38-4793A38055AA}" dt="2019-05-21T07:09:00.410" v="616" actId="1038"/>
          <ac:spMkLst>
            <pc:docMk/>
            <pc:sldMk cId="3058738331" sldId="414"/>
            <ac:spMk id="8" creationId="{1532C6A7-6EF4-0E4D-8EEA-9949E7C5A5FB}"/>
          </ac:spMkLst>
        </pc:spChg>
        <pc:spChg chg="add mod">
          <ac:chgData name="Kernen, Reto" userId="6ebe94bb-cc33-4273-babd-d840b51072b2" providerId="ADAL" clId="{EC34742D-605B-054A-8F38-4793A38055AA}" dt="2019-05-21T08:32:47.687" v="1227" actId="255"/>
          <ac:spMkLst>
            <pc:docMk/>
            <pc:sldMk cId="3058738331" sldId="414"/>
            <ac:spMk id="15" creationId="{44E865F4-0DA5-0249-AD33-3C30139C7FE5}"/>
          </ac:spMkLst>
        </pc:spChg>
        <pc:spChg chg="add mod">
          <ac:chgData name="Kernen, Reto" userId="6ebe94bb-cc33-4273-babd-d840b51072b2" providerId="ADAL" clId="{EC34742D-605B-054A-8F38-4793A38055AA}" dt="2019-05-21T07:35:21.036" v="826" actId="207"/>
          <ac:spMkLst>
            <pc:docMk/>
            <pc:sldMk cId="3058738331" sldId="414"/>
            <ac:spMk id="16" creationId="{E04C9E1E-EA9A-E84F-AD00-F9D15791852A}"/>
          </ac:spMkLst>
        </pc:spChg>
        <pc:grpChg chg="add del mod">
          <ac:chgData name="Kernen, Reto" userId="6ebe94bb-cc33-4273-babd-d840b51072b2" providerId="ADAL" clId="{EC34742D-605B-054A-8F38-4793A38055AA}" dt="2019-05-21T07:07:02.119" v="496"/>
          <ac:grpSpMkLst>
            <pc:docMk/>
            <pc:sldMk cId="3058738331" sldId="414"/>
            <ac:grpSpMk id="5" creationId="{75489403-D88F-2049-A5F6-13A0168A0C87}"/>
          </ac:grpSpMkLst>
        </pc:grpChg>
        <pc:grpChg chg="add mod">
          <ac:chgData name="Kernen, Reto" userId="6ebe94bb-cc33-4273-babd-d840b51072b2" providerId="ADAL" clId="{EC34742D-605B-054A-8F38-4793A38055AA}" dt="2019-05-21T07:15:54.268" v="743" actId="1035"/>
          <ac:grpSpMkLst>
            <pc:docMk/>
            <pc:sldMk cId="3058738331" sldId="414"/>
            <ac:grpSpMk id="9" creationId="{A4E1BFF8-6A36-0E43-B307-2D3A157DFFF8}"/>
          </ac:grpSpMkLst>
        </pc:grpChg>
        <pc:grpChg chg="add mod">
          <ac:chgData name="Kernen, Reto" userId="6ebe94bb-cc33-4273-babd-d840b51072b2" providerId="ADAL" clId="{EC34742D-605B-054A-8F38-4793A38055AA}" dt="2019-05-21T07:15:54.268" v="743" actId="1035"/>
          <ac:grpSpMkLst>
            <pc:docMk/>
            <pc:sldMk cId="3058738331" sldId="414"/>
            <ac:grpSpMk id="12" creationId="{CCDCB78F-3D37-7D4F-83EF-1FD5A7304D61}"/>
          </ac:grpSpMkLst>
        </pc:grpChg>
        <pc:cxnChg chg="add mod">
          <ac:chgData name="Kernen, Reto" userId="6ebe94bb-cc33-4273-babd-d840b51072b2" providerId="ADAL" clId="{EC34742D-605B-054A-8F38-4793A38055AA}" dt="2019-05-21T07:07:07.299" v="499" actId="1036"/>
          <ac:cxnSpMkLst>
            <pc:docMk/>
            <pc:sldMk cId="3058738331" sldId="414"/>
            <ac:cxnSpMk id="4" creationId="{A6A339EC-9F6C-E84D-9083-0B0DD85F68CC}"/>
          </ac:cxnSpMkLst>
        </pc:cxnChg>
      </pc:sldChg>
      <pc:sldChg chg="addSp modSp add del">
        <pc:chgData name="Kernen, Reto" userId="6ebe94bb-cc33-4273-babd-d840b51072b2" providerId="ADAL" clId="{EC34742D-605B-054A-8F38-4793A38055AA}" dt="2019-05-21T07:11:00.189" v="653" actId="2696"/>
        <pc:sldMkLst>
          <pc:docMk/>
          <pc:sldMk cId="1482083435" sldId="416"/>
        </pc:sldMkLst>
        <pc:spChg chg="add mod">
          <ac:chgData name="Kernen, Reto" userId="6ebe94bb-cc33-4273-babd-d840b51072b2" providerId="ADAL" clId="{EC34742D-605B-054A-8F38-4793A38055AA}" dt="2019-05-21T07:10:51.538" v="652" actId="14100"/>
          <ac:spMkLst>
            <pc:docMk/>
            <pc:sldMk cId="1482083435" sldId="416"/>
            <ac:spMk id="4" creationId="{E23961EB-3F4D-D042-9D5B-57A996CA644F}"/>
          </ac:spMkLst>
        </pc:spChg>
        <pc:spChg chg="add mod">
          <ac:chgData name="Kernen, Reto" userId="6ebe94bb-cc33-4273-babd-d840b51072b2" providerId="ADAL" clId="{EC34742D-605B-054A-8F38-4793A38055AA}" dt="2019-05-21T07:10:51.538" v="652" actId="14100"/>
          <ac:spMkLst>
            <pc:docMk/>
            <pc:sldMk cId="1482083435" sldId="416"/>
            <ac:spMk id="5" creationId="{0F9B80B5-FE24-694E-90EA-23AA6E309F98}"/>
          </ac:spMkLst>
        </pc:spChg>
        <pc:spChg chg="add mod">
          <ac:chgData name="Kernen, Reto" userId="6ebe94bb-cc33-4273-babd-d840b51072b2" providerId="ADAL" clId="{EC34742D-605B-054A-8F38-4793A38055AA}" dt="2019-05-21T07:10:51.538" v="652" actId="14100"/>
          <ac:spMkLst>
            <pc:docMk/>
            <pc:sldMk cId="1482083435" sldId="416"/>
            <ac:spMk id="6" creationId="{6A551DDB-663B-6F4E-B00A-613EEA87DBA0}"/>
          </ac:spMkLst>
        </pc:spChg>
        <pc:spChg chg="add mod">
          <ac:chgData name="Kernen, Reto" userId="6ebe94bb-cc33-4273-babd-d840b51072b2" providerId="ADAL" clId="{EC34742D-605B-054A-8F38-4793A38055AA}" dt="2019-05-21T07:10:51.538" v="652" actId="14100"/>
          <ac:spMkLst>
            <pc:docMk/>
            <pc:sldMk cId="1482083435" sldId="416"/>
            <ac:spMk id="7" creationId="{AE26E9BE-66C1-FB4C-A8B8-FA0DDAA8DC7B}"/>
          </ac:spMkLst>
        </pc:spChg>
        <pc:spChg chg="add mod">
          <ac:chgData name="Kernen, Reto" userId="6ebe94bb-cc33-4273-babd-d840b51072b2" providerId="ADAL" clId="{EC34742D-605B-054A-8F38-4793A38055AA}" dt="2019-05-21T07:10:51.538" v="652" actId="14100"/>
          <ac:spMkLst>
            <pc:docMk/>
            <pc:sldMk cId="1482083435" sldId="416"/>
            <ac:spMk id="8" creationId="{49230AFC-0A6E-EC43-8834-D5A8DBB1D1CC}"/>
          </ac:spMkLst>
        </pc:spChg>
        <pc:spChg chg="add mod">
          <ac:chgData name="Kernen, Reto" userId="6ebe94bb-cc33-4273-babd-d840b51072b2" providerId="ADAL" clId="{EC34742D-605B-054A-8F38-4793A38055AA}" dt="2019-05-21T07:10:51.538" v="652" actId="14100"/>
          <ac:spMkLst>
            <pc:docMk/>
            <pc:sldMk cId="1482083435" sldId="416"/>
            <ac:spMk id="9" creationId="{07FD4AC5-5CF7-BD4E-B5DB-F96F5B2ABA55}"/>
          </ac:spMkLst>
        </pc:spChg>
        <pc:spChg chg="add mod">
          <ac:chgData name="Kernen, Reto" userId="6ebe94bb-cc33-4273-babd-d840b51072b2" providerId="ADAL" clId="{EC34742D-605B-054A-8F38-4793A38055AA}" dt="2019-05-21T07:10:51.538" v="652" actId="14100"/>
          <ac:spMkLst>
            <pc:docMk/>
            <pc:sldMk cId="1482083435" sldId="416"/>
            <ac:spMk id="10" creationId="{5889B691-4A7B-A348-95ED-ADACB48E4EC2}"/>
          </ac:spMkLst>
        </pc:spChg>
        <pc:spChg chg="add mod">
          <ac:chgData name="Kernen, Reto" userId="6ebe94bb-cc33-4273-babd-d840b51072b2" providerId="ADAL" clId="{EC34742D-605B-054A-8F38-4793A38055AA}" dt="2019-05-21T07:10:51.538" v="652" actId="14100"/>
          <ac:spMkLst>
            <pc:docMk/>
            <pc:sldMk cId="1482083435" sldId="416"/>
            <ac:spMk id="11" creationId="{3270AE2F-1BF7-3741-A74E-C4DFE5DA28D9}"/>
          </ac:spMkLst>
        </pc:spChg>
        <pc:spChg chg="add mod">
          <ac:chgData name="Kernen, Reto" userId="6ebe94bb-cc33-4273-babd-d840b51072b2" providerId="ADAL" clId="{EC34742D-605B-054A-8F38-4793A38055AA}" dt="2019-05-21T07:10:51.538" v="652" actId="14100"/>
          <ac:spMkLst>
            <pc:docMk/>
            <pc:sldMk cId="1482083435" sldId="416"/>
            <ac:spMk id="12" creationId="{CB470BBB-7146-1744-850F-30F590E8059A}"/>
          </ac:spMkLst>
        </pc:spChg>
        <pc:spChg chg="add mod">
          <ac:chgData name="Kernen, Reto" userId="6ebe94bb-cc33-4273-babd-d840b51072b2" providerId="ADAL" clId="{EC34742D-605B-054A-8F38-4793A38055AA}" dt="2019-05-21T07:10:51.538" v="652" actId="14100"/>
          <ac:spMkLst>
            <pc:docMk/>
            <pc:sldMk cId="1482083435" sldId="416"/>
            <ac:spMk id="13" creationId="{84E4E759-411A-3D4D-9539-0444C66F7991}"/>
          </ac:spMkLst>
        </pc:spChg>
        <pc:spChg chg="add mod">
          <ac:chgData name="Kernen, Reto" userId="6ebe94bb-cc33-4273-babd-d840b51072b2" providerId="ADAL" clId="{EC34742D-605B-054A-8F38-4793A38055AA}" dt="2019-05-21T07:10:51.538" v="652" actId="14100"/>
          <ac:spMkLst>
            <pc:docMk/>
            <pc:sldMk cId="1482083435" sldId="416"/>
            <ac:spMk id="14" creationId="{224116E7-B348-8949-B164-E53C34B3CDB1}"/>
          </ac:spMkLst>
        </pc:spChg>
        <pc:spChg chg="add mod">
          <ac:chgData name="Kernen, Reto" userId="6ebe94bb-cc33-4273-babd-d840b51072b2" providerId="ADAL" clId="{EC34742D-605B-054A-8F38-4793A38055AA}" dt="2019-05-21T07:10:51.538" v="652" actId="14100"/>
          <ac:spMkLst>
            <pc:docMk/>
            <pc:sldMk cId="1482083435" sldId="416"/>
            <ac:spMk id="15" creationId="{7FD2C645-F74F-6D4A-8E40-E00D8426B892}"/>
          </ac:spMkLst>
        </pc:spChg>
        <pc:spChg chg="add mod">
          <ac:chgData name="Kernen, Reto" userId="6ebe94bb-cc33-4273-babd-d840b51072b2" providerId="ADAL" clId="{EC34742D-605B-054A-8F38-4793A38055AA}" dt="2019-05-21T07:10:51.538" v="652" actId="14100"/>
          <ac:spMkLst>
            <pc:docMk/>
            <pc:sldMk cId="1482083435" sldId="416"/>
            <ac:spMk id="16" creationId="{18FE95FC-234B-6F40-B5E7-E28012B94A73}"/>
          </ac:spMkLst>
        </pc:spChg>
        <pc:spChg chg="add mod">
          <ac:chgData name="Kernen, Reto" userId="6ebe94bb-cc33-4273-babd-d840b51072b2" providerId="ADAL" clId="{EC34742D-605B-054A-8F38-4793A38055AA}" dt="2019-05-21T07:10:51.538" v="652" actId="14100"/>
          <ac:spMkLst>
            <pc:docMk/>
            <pc:sldMk cId="1482083435" sldId="416"/>
            <ac:spMk id="26" creationId="{00EEAEA9-6235-1B42-A149-27C35CCAEA18}"/>
          </ac:spMkLst>
        </pc:spChg>
        <pc:spChg chg="add mod">
          <ac:chgData name="Kernen, Reto" userId="6ebe94bb-cc33-4273-babd-d840b51072b2" providerId="ADAL" clId="{EC34742D-605B-054A-8F38-4793A38055AA}" dt="2019-05-21T07:10:51.538" v="652" actId="14100"/>
          <ac:spMkLst>
            <pc:docMk/>
            <pc:sldMk cId="1482083435" sldId="416"/>
            <ac:spMk id="27" creationId="{EC86B211-A6F6-EB4D-8026-1ACC82462750}"/>
          </ac:spMkLst>
        </pc:spChg>
        <pc:spChg chg="add mod">
          <ac:chgData name="Kernen, Reto" userId="6ebe94bb-cc33-4273-babd-d840b51072b2" providerId="ADAL" clId="{EC34742D-605B-054A-8F38-4793A38055AA}" dt="2019-05-21T07:10:51.538" v="652" actId="14100"/>
          <ac:spMkLst>
            <pc:docMk/>
            <pc:sldMk cId="1482083435" sldId="416"/>
            <ac:spMk id="28" creationId="{42E6017F-1B12-7047-B406-CA9D368BA6C6}"/>
          </ac:spMkLst>
        </pc:spChg>
        <pc:spChg chg="add mod">
          <ac:chgData name="Kernen, Reto" userId="6ebe94bb-cc33-4273-babd-d840b51072b2" providerId="ADAL" clId="{EC34742D-605B-054A-8F38-4793A38055AA}" dt="2019-05-21T07:10:51.538" v="652" actId="14100"/>
          <ac:spMkLst>
            <pc:docMk/>
            <pc:sldMk cId="1482083435" sldId="416"/>
            <ac:spMk id="29" creationId="{F84BE973-DAA6-C04E-A7CE-C1FFDCF24206}"/>
          </ac:spMkLst>
        </pc:spChg>
        <pc:spChg chg="add mod">
          <ac:chgData name="Kernen, Reto" userId="6ebe94bb-cc33-4273-babd-d840b51072b2" providerId="ADAL" clId="{EC34742D-605B-054A-8F38-4793A38055AA}" dt="2019-05-21T07:10:51.538" v="652" actId="14100"/>
          <ac:spMkLst>
            <pc:docMk/>
            <pc:sldMk cId="1482083435" sldId="416"/>
            <ac:spMk id="38" creationId="{5CDEA05B-806B-E84C-BFE3-770F174D3267}"/>
          </ac:spMkLst>
        </pc:spChg>
        <pc:picChg chg="add mod">
          <ac:chgData name="Kernen, Reto" userId="6ebe94bb-cc33-4273-babd-d840b51072b2" providerId="ADAL" clId="{EC34742D-605B-054A-8F38-4793A38055AA}" dt="2019-05-21T07:10:51.538" v="652" actId="14100"/>
          <ac:picMkLst>
            <pc:docMk/>
            <pc:sldMk cId="1482083435" sldId="416"/>
            <ac:picMk id="30" creationId="{27046E39-0F94-DF4C-82CA-802352DA4E70}"/>
          </ac:picMkLst>
        </pc:picChg>
        <pc:picChg chg="add mod">
          <ac:chgData name="Kernen, Reto" userId="6ebe94bb-cc33-4273-babd-d840b51072b2" providerId="ADAL" clId="{EC34742D-605B-054A-8F38-4793A38055AA}" dt="2019-05-21T07:10:51.538" v="652" actId="14100"/>
          <ac:picMkLst>
            <pc:docMk/>
            <pc:sldMk cId="1482083435" sldId="416"/>
            <ac:picMk id="31" creationId="{1817E82C-AE5A-2245-8656-6D7D7FC754F9}"/>
          </ac:picMkLst>
        </pc:picChg>
        <pc:picChg chg="add mod">
          <ac:chgData name="Kernen, Reto" userId="6ebe94bb-cc33-4273-babd-d840b51072b2" providerId="ADAL" clId="{EC34742D-605B-054A-8F38-4793A38055AA}" dt="2019-05-21T07:10:51.538" v="652" actId="14100"/>
          <ac:picMkLst>
            <pc:docMk/>
            <pc:sldMk cId="1482083435" sldId="416"/>
            <ac:picMk id="32" creationId="{A9F70C49-CE14-B44A-A84B-C4877267F784}"/>
          </ac:picMkLst>
        </pc:picChg>
        <pc:picChg chg="add mod">
          <ac:chgData name="Kernen, Reto" userId="6ebe94bb-cc33-4273-babd-d840b51072b2" providerId="ADAL" clId="{EC34742D-605B-054A-8F38-4793A38055AA}" dt="2019-05-21T07:10:51.538" v="652" actId="14100"/>
          <ac:picMkLst>
            <pc:docMk/>
            <pc:sldMk cId="1482083435" sldId="416"/>
            <ac:picMk id="33" creationId="{8FA72F6F-85C8-D743-860A-652D4145677F}"/>
          </ac:picMkLst>
        </pc:picChg>
        <pc:picChg chg="add mod">
          <ac:chgData name="Kernen, Reto" userId="6ebe94bb-cc33-4273-babd-d840b51072b2" providerId="ADAL" clId="{EC34742D-605B-054A-8F38-4793A38055AA}" dt="2019-05-21T07:10:51.538" v="652" actId="14100"/>
          <ac:picMkLst>
            <pc:docMk/>
            <pc:sldMk cId="1482083435" sldId="416"/>
            <ac:picMk id="34" creationId="{2440AFFF-B683-6244-90DC-F1D2D0903D76}"/>
          </ac:picMkLst>
        </pc:picChg>
        <pc:picChg chg="add mod">
          <ac:chgData name="Kernen, Reto" userId="6ebe94bb-cc33-4273-babd-d840b51072b2" providerId="ADAL" clId="{EC34742D-605B-054A-8F38-4793A38055AA}" dt="2019-05-21T07:10:51.538" v="652" actId="14100"/>
          <ac:picMkLst>
            <pc:docMk/>
            <pc:sldMk cId="1482083435" sldId="416"/>
            <ac:picMk id="35" creationId="{A0B7158D-6CFE-A94D-84F0-FE1D8ACEDBC8}"/>
          </ac:picMkLst>
        </pc:picChg>
        <pc:picChg chg="add mod">
          <ac:chgData name="Kernen, Reto" userId="6ebe94bb-cc33-4273-babd-d840b51072b2" providerId="ADAL" clId="{EC34742D-605B-054A-8F38-4793A38055AA}" dt="2019-05-21T07:10:51.538" v="652" actId="14100"/>
          <ac:picMkLst>
            <pc:docMk/>
            <pc:sldMk cId="1482083435" sldId="416"/>
            <ac:picMk id="36" creationId="{B8175D6E-113C-EE4C-8FBF-BAF2FDD568E1}"/>
          </ac:picMkLst>
        </pc:picChg>
        <pc:picChg chg="add mod">
          <ac:chgData name="Kernen, Reto" userId="6ebe94bb-cc33-4273-babd-d840b51072b2" providerId="ADAL" clId="{EC34742D-605B-054A-8F38-4793A38055AA}" dt="2019-05-21T07:10:51.538" v="652" actId="14100"/>
          <ac:picMkLst>
            <pc:docMk/>
            <pc:sldMk cId="1482083435" sldId="416"/>
            <ac:picMk id="37" creationId="{16F5191A-4BE9-1746-9FD3-F23CE5F02FF8}"/>
          </ac:picMkLst>
        </pc:picChg>
        <pc:cxnChg chg="add mod">
          <ac:chgData name="Kernen, Reto" userId="6ebe94bb-cc33-4273-babd-d840b51072b2" providerId="ADAL" clId="{EC34742D-605B-054A-8F38-4793A38055AA}" dt="2019-05-21T07:10:51.538" v="652" actId="14100"/>
          <ac:cxnSpMkLst>
            <pc:docMk/>
            <pc:sldMk cId="1482083435" sldId="416"/>
            <ac:cxnSpMk id="17" creationId="{A2D99355-2D06-614E-9EB0-7D7DEBDDD13A}"/>
          </ac:cxnSpMkLst>
        </pc:cxnChg>
        <pc:cxnChg chg="add mod">
          <ac:chgData name="Kernen, Reto" userId="6ebe94bb-cc33-4273-babd-d840b51072b2" providerId="ADAL" clId="{EC34742D-605B-054A-8F38-4793A38055AA}" dt="2019-05-21T07:10:51.538" v="652" actId="14100"/>
          <ac:cxnSpMkLst>
            <pc:docMk/>
            <pc:sldMk cId="1482083435" sldId="416"/>
            <ac:cxnSpMk id="18" creationId="{5F51E7A9-F5B3-8C46-BB15-22DCF2D257CD}"/>
          </ac:cxnSpMkLst>
        </pc:cxnChg>
        <pc:cxnChg chg="add mod">
          <ac:chgData name="Kernen, Reto" userId="6ebe94bb-cc33-4273-babd-d840b51072b2" providerId="ADAL" clId="{EC34742D-605B-054A-8F38-4793A38055AA}" dt="2019-05-21T07:10:51.538" v="652" actId="14100"/>
          <ac:cxnSpMkLst>
            <pc:docMk/>
            <pc:sldMk cId="1482083435" sldId="416"/>
            <ac:cxnSpMk id="19" creationId="{7680F7D2-939D-1B45-88E7-EEDB3A34CFA9}"/>
          </ac:cxnSpMkLst>
        </pc:cxnChg>
        <pc:cxnChg chg="add mod">
          <ac:chgData name="Kernen, Reto" userId="6ebe94bb-cc33-4273-babd-d840b51072b2" providerId="ADAL" clId="{EC34742D-605B-054A-8F38-4793A38055AA}" dt="2019-05-21T07:10:51.538" v="652" actId="14100"/>
          <ac:cxnSpMkLst>
            <pc:docMk/>
            <pc:sldMk cId="1482083435" sldId="416"/>
            <ac:cxnSpMk id="20" creationId="{2045B357-76F8-BF44-9CF7-76D7F7ED19F2}"/>
          </ac:cxnSpMkLst>
        </pc:cxnChg>
        <pc:cxnChg chg="add mod">
          <ac:chgData name="Kernen, Reto" userId="6ebe94bb-cc33-4273-babd-d840b51072b2" providerId="ADAL" clId="{EC34742D-605B-054A-8F38-4793A38055AA}" dt="2019-05-21T07:10:51.538" v="652" actId="14100"/>
          <ac:cxnSpMkLst>
            <pc:docMk/>
            <pc:sldMk cId="1482083435" sldId="416"/>
            <ac:cxnSpMk id="21" creationId="{1167A196-2C1F-0444-A960-75D66BD005A6}"/>
          </ac:cxnSpMkLst>
        </pc:cxnChg>
        <pc:cxnChg chg="add mod">
          <ac:chgData name="Kernen, Reto" userId="6ebe94bb-cc33-4273-babd-d840b51072b2" providerId="ADAL" clId="{EC34742D-605B-054A-8F38-4793A38055AA}" dt="2019-05-21T07:10:51.538" v="652" actId="14100"/>
          <ac:cxnSpMkLst>
            <pc:docMk/>
            <pc:sldMk cId="1482083435" sldId="416"/>
            <ac:cxnSpMk id="22" creationId="{E54DF123-579C-7741-BF8A-B0F7BACC2855}"/>
          </ac:cxnSpMkLst>
        </pc:cxnChg>
        <pc:cxnChg chg="add mod">
          <ac:chgData name="Kernen, Reto" userId="6ebe94bb-cc33-4273-babd-d840b51072b2" providerId="ADAL" clId="{EC34742D-605B-054A-8F38-4793A38055AA}" dt="2019-05-21T07:10:51.538" v="652" actId="14100"/>
          <ac:cxnSpMkLst>
            <pc:docMk/>
            <pc:sldMk cId="1482083435" sldId="416"/>
            <ac:cxnSpMk id="23" creationId="{B5093311-215F-0246-AF07-5B040BA17F7A}"/>
          </ac:cxnSpMkLst>
        </pc:cxnChg>
        <pc:cxnChg chg="add mod">
          <ac:chgData name="Kernen, Reto" userId="6ebe94bb-cc33-4273-babd-d840b51072b2" providerId="ADAL" clId="{EC34742D-605B-054A-8F38-4793A38055AA}" dt="2019-05-21T07:10:51.538" v="652" actId="14100"/>
          <ac:cxnSpMkLst>
            <pc:docMk/>
            <pc:sldMk cId="1482083435" sldId="416"/>
            <ac:cxnSpMk id="24" creationId="{14DB870D-A506-B946-9A9A-1BFC863FB4E8}"/>
          </ac:cxnSpMkLst>
        </pc:cxnChg>
        <pc:cxnChg chg="add mod">
          <ac:chgData name="Kernen, Reto" userId="6ebe94bb-cc33-4273-babd-d840b51072b2" providerId="ADAL" clId="{EC34742D-605B-054A-8F38-4793A38055AA}" dt="2019-05-21T07:10:51.538" v="652" actId="14100"/>
          <ac:cxnSpMkLst>
            <pc:docMk/>
            <pc:sldMk cId="1482083435" sldId="416"/>
            <ac:cxnSpMk id="25" creationId="{3CBC8E01-7E2F-9F4B-8FC1-619778986729}"/>
          </ac:cxnSpMkLst>
        </pc:cxnChg>
        <pc:cxnChg chg="add mod">
          <ac:chgData name="Kernen, Reto" userId="6ebe94bb-cc33-4273-babd-d840b51072b2" providerId="ADAL" clId="{EC34742D-605B-054A-8F38-4793A38055AA}" dt="2019-05-21T07:10:51.538" v="652" actId="14100"/>
          <ac:cxnSpMkLst>
            <pc:docMk/>
            <pc:sldMk cId="1482083435" sldId="416"/>
            <ac:cxnSpMk id="39" creationId="{A886AE86-B10D-4542-96DB-75C3787CBBCD}"/>
          </ac:cxnSpMkLst>
        </pc:cxnChg>
        <pc:cxnChg chg="add mod">
          <ac:chgData name="Kernen, Reto" userId="6ebe94bb-cc33-4273-babd-d840b51072b2" providerId="ADAL" clId="{EC34742D-605B-054A-8F38-4793A38055AA}" dt="2019-05-21T07:10:51.538" v="652" actId="14100"/>
          <ac:cxnSpMkLst>
            <pc:docMk/>
            <pc:sldMk cId="1482083435" sldId="416"/>
            <ac:cxnSpMk id="40" creationId="{6747FF21-5B1B-FD40-B4BD-893E5BF32DD9}"/>
          </ac:cxnSpMkLst>
        </pc:cxnChg>
      </pc:sldChg>
      <pc:sldChg chg="addSp delSp modSp add">
        <pc:chgData name="Kernen, Reto" userId="6ebe94bb-cc33-4273-babd-d840b51072b2" providerId="ADAL" clId="{EC34742D-605B-054A-8F38-4793A38055AA}" dt="2019-05-21T10:25:55.500" v="1380" actId="1038"/>
        <pc:sldMkLst>
          <pc:docMk/>
          <pc:sldMk cId="3991216670" sldId="416"/>
        </pc:sldMkLst>
        <pc:spChg chg="mod">
          <ac:chgData name="Kernen, Reto" userId="6ebe94bb-cc33-4273-babd-d840b51072b2" providerId="ADAL" clId="{EC34742D-605B-054A-8F38-4793A38055AA}" dt="2019-05-21T10:22:47.720" v="1343" actId="20577"/>
          <ac:spMkLst>
            <pc:docMk/>
            <pc:sldMk cId="3991216670" sldId="416"/>
            <ac:spMk id="2" creationId="{79A354E4-AF93-0446-B410-C3C93269EF97}"/>
          </ac:spMkLst>
        </pc:spChg>
        <pc:spChg chg="add del">
          <ac:chgData name="Kernen, Reto" userId="6ebe94bb-cc33-4273-babd-d840b51072b2" providerId="ADAL" clId="{EC34742D-605B-054A-8F38-4793A38055AA}" dt="2019-05-21T10:21:02.209" v="1324" actId="478"/>
          <ac:spMkLst>
            <pc:docMk/>
            <pc:sldMk cId="3991216670" sldId="416"/>
            <ac:spMk id="4" creationId="{FF0FC57E-B151-7B48-9389-65DE1436BBDE}"/>
          </ac:spMkLst>
        </pc:spChg>
        <pc:spChg chg="add del">
          <ac:chgData name="Kernen, Reto" userId="6ebe94bb-cc33-4273-babd-d840b51072b2" providerId="ADAL" clId="{EC34742D-605B-054A-8F38-4793A38055AA}" dt="2019-05-21T10:21:02.209" v="1324" actId="478"/>
          <ac:spMkLst>
            <pc:docMk/>
            <pc:sldMk cId="3991216670" sldId="416"/>
            <ac:spMk id="5" creationId="{20A21826-5E89-7C4A-BFCE-BB17B39266F5}"/>
          </ac:spMkLst>
        </pc:spChg>
        <pc:spChg chg="add mod">
          <ac:chgData name="Kernen, Reto" userId="6ebe94bb-cc33-4273-babd-d840b51072b2" providerId="ADAL" clId="{EC34742D-605B-054A-8F38-4793A38055AA}" dt="2019-05-21T10:24:17.770" v="1357" actId="14100"/>
          <ac:spMkLst>
            <pc:docMk/>
            <pc:sldMk cId="3991216670" sldId="416"/>
            <ac:spMk id="10" creationId="{F2C21F66-5D64-DA44-8D43-BC07275A61BC}"/>
          </ac:spMkLst>
        </pc:spChg>
        <pc:spChg chg="add mod">
          <ac:chgData name="Kernen, Reto" userId="6ebe94bb-cc33-4273-babd-d840b51072b2" providerId="ADAL" clId="{EC34742D-605B-054A-8F38-4793A38055AA}" dt="2019-05-21T10:24:52.225" v="1368" actId="14100"/>
          <ac:spMkLst>
            <pc:docMk/>
            <pc:sldMk cId="3991216670" sldId="416"/>
            <ac:spMk id="11" creationId="{110F5916-0C76-DA48-9064-DC46D908E79A}"/>
          </ac:spMkLst>
        </pc:spChg>
        <pc:picChg chg="add mod">
          <ac:chgData name="Kernen, Reto" userId="6ebe94bb-cc33-4273-babd-d840b51072b2" providerId="ADAL" clId="{EC34742D-605B-054A-8F38-4793A38055AA}" dt="2019-05-21T10:24:56.260" v="1369" actId="1076"/>
          <ac:picMkLst>
            <pc:docMk/>
            <pc:sldMk cId="3991216670" sldId="416"/>
            <ac:picMk id="7" creationId="{5716FEAF-A343-074F-8DB8-6EB8CD9C56E3}"/>
          </ac:picMkLst>
        </pc:picChg>
        <pc:picChg chg="add mod">
          <ac:chgData name="Kernen, Reto" userId="6ebe94bb-cc33-4273-babd-d840b51072b2" providerId="ADAL" clId="{EC34742D-605B-054A-8F38-4793A38055AA}" dt="2019-05-21T10:24:46.988" v="1366" actId="14100"/>
          <ac:picMkLst>
            <pc:docMk/>
            <pc:sldMk cId="3991216670" sldId="416"/>
            <ac:picMk id="8" creationId="{4365C1BE-07CC-5A43-B05B-555B7A6A2D80}"/>
          </ac:picMkLst>
        </pc:picChg>
        <pc:picChg chg="add mod">
          <ac:chgData name="Kernen, Reto" userId="6ebe94bb-cc33-4273-babd-d840b51072b2" providerId="ADAL" clId="{EC34742D-605B-054A-8F38-4793A38055AA}" dt="2019-05-21T10:25:55.500" v="1380" actId="1038"/>
          <ac:picMkLst>
            <pc:docMk/>
            <pc:sldMk cId="3991216670" sldId="416"/>
            <ac:picMk id="9" creationId="{A21F4249-C9C7-D041-9926-7CD8E11D9CFF}"/>
          </ac:picMkLst>
        </pc:picChg>
      </pc:sldChg>
      <pc:sldMasterChg chg="delSldLayout">
        <pc:chgData name="Kernen, Reto" userId="6ebe94bb-cc33-4273-babd-d840b51072b2" providerId="ADAL" clId="{EC34742D-605B-054A-8F38-4793A38055AA}" dt="2019-05-21T10:26:18.607" v="1383" actId="2696"/>
        <pc:sldMasterMkLst>
          <pc:docMk/>
          <pc:sldMasterMk cId="0" sldId="2147483648"/>
        </pc:sldMasterMkLst>
        <pc:sldLayoutChg chg="del">
          <pc:chgData name="Kernen, Reto" userId="6ebe94bb-cc33-4273-babd-d840b51072b2" providerId="ADAL" clId="{EC34742D-605B-054A-8F38-4793A38055AA}" dt="2019-05-21T10:26:18.607" v="1383" actId="2696"/>
          <pc:sldLayoutMkLst>
            <pc:docMk/>
            <pc:sldMasterMk cId="0" sldId="2147483648"/>
            <pc:sldLayoutMk cId="1015859244" sldId="2147484071"/>
          </pc:sldLayoutMkLst>
        </pc:sldLayoutChg>
      </pc:sldMasterChg>
    </pc:docChg>
  </pc:docChgLst>
  <pc:docChgLst>
    <pc:chgData name="Proeller, Pierre-Pascal" userId="S::pierre-pascal.proeller@student.unisg.ch::f76ceaf5-30ad-4759-9648-ca7b653bdac8" providerId="AD" clId="Web-{8D028F52-1197-AD50-CC7A-6893473B4F07}"/>
    <pc:docChg chg="modSld">
      <pc:chgData name="Proeller, Pierre-Pascal" userId="S::pierre-pascal.proeller@student.unisg.ch::f76ceaf5-30ad-4759-9648-ca7b653bdac8" providerId="AD" clId="Web-{8D028F52-1197-AD50-CC7A-6893473B4F07}" dt="2019-05-20T17:11:35.891" v="36" actId="20577"/>
      <pc:docMkLst>
        <pc:docMk/>
      </pc:docMkLst>
      <pc:sldChg chg="modSp">
        <pc:chgData name="Proeller, Pierre-Pascal" userId="S::pierre-pascal.proeller@student.unisg.ch::f76ceaf5-30ad-4759-9648-ca7b653bdac8" providerId="AD" clId="Web-{8D028F52-1197-AD50-CC7A-6893473B4F07}" dt="2019-05-20T17:11:35.891" v="36" actId="20577"/>
        <pc:sldMkLst>
          <pc:docMk/>
          <pc:sldMk cId="191039713" sldId="380"/>
        </pc:sldMkLst>
        <pc:spChg chg="mod">
          <ac:chgData name="Proeller, Pierre-Pascal" userId="S::pierre-pascal.proeller@student.unisg.ch::f76ceaf5-30ad-4759-9648-ca7b653bdac8" providerId="AD" clId="Web-{8D028F52-1197-AD50-CC7A-6893473B4F07}" dt="2019-05-20T17:07:22.754" v="25" actId="20577"/>
          <ac:spMkLst>
            <pc:docMk/>
            <pc:sldMk cId="191039713" sldId="380"/>
            <ac:spMk id="5" creationId="{1B889F8B-A7C6-9846-90B6-3B17FD8CB66F}"/>
          </ac:spMkLst>
        </pc:spChg>
        <pc:spChg chg="mod">
          <ac:chgData name="Proeller, Pierre-Pascal" userId="S::pierre-pascal.proeller@student.unisg.ch::f76ceaf5-30ad-4759-9648-ca7b653bdac8" providerId="AD" clId="Web-{8D028F52-1197-AD50-CC7A-6893473B4F07}" dt="2019-05-20T17:11:35.891" v="36" actId="20577"/>
          <ac:spMkLst>
            <pc:docMk/>
            <pc:sldMk cId="191039713" sldId="380"/>
            <ac:spMk id="8" creationId="{5F65F805-5477-A445-83F2-3871E4E8284B}"/>
          </ac:spMkLst>
        </pc:spChg>
      </pc:sldChg>
    </pc:docChg>
  </pc:docChgLst>
  <pc:docChgLst>
    <pc:chgData name="Noack, Jonathan" userId="S::jonathan.noack@student.unisg.ch::c904a4c3-5aca-4ac8-bb95-0e7a656e17c8" providerId="AD" clId="Web-{7C36DA36-022A-BFCD-0C80-F20373249AF5}"/>
    <pc:docChg chg="addSld modSld sldOrd modSection">
      <pc:chgData name="Noack, Jonathan" userId="S::jonathan.noack@student.unisg.ch::c904a4c3-5aca-4ac8-bb95-0e7a656e17c8" providerId="AD" clId="Web-{7C36DA36-022A-BFCD-0C80-F20373249AF5}" dt="2019-05-21T07:06:20.441" v="2"/>
      <pc:docMkLst>
        <pc:docMk/>
      </pc:docMkLst>
      <pc:sldChg chg="modSp">
        <pc:chgData name="Noack, Jonathan" userId="S::jonathan.noack@student.unisg.ch::c904a4c3-5aca-4ac8-bb95-0e7a656e17c8" providerId="AD" clId="Web-{7C36DA36-022A-BFCD-0C80-F20373249AF5}" dt="2019-05-21T07:05:50.081" v="0" actId="1076"/>
        <pc:sldMkLst>
          <pc:docMk/>
          <pc:sldMk cId="1366735517" sldId="413"/>
        </pc:sldMkLst>
        <pc:picChg chg="mod">
          <ac:chgData name="Noack, Jonathan" userId="S::jonathan.noack@student.unisg.ch::c904a4c3-5aca-4ac8-bb95-0e7a656e17c8" providerId="AD" clId="Web-{7C36DA36-022A-BFCD-0C80-F20373249AF5}" dt="2019-05-21T07:05:50.081" v="0" actId="1076"/>
          <ac:picMkLst>
            <pc:docMk/>
            <pc:sldMk cId="1366735517" sldId="413"/>
            <ac:picMk id="4" creationId="{84729E00-2C40-406D-ABEB-AB5F9E28B941}"/>
          </ac:picMkLst>
        </pc:picChg>
      </pc:sldChg>
      <pc:sldChg chg="add ord replId">
        <pc:chgData name="Noack, Jonathan" userId="S::jonathan.noack@student.unisg.ch::c904a4c3-5aca-4ac8-bb95-0e7a656e17c8" providerId="AD" clId="Web-{7C36DA36-022A-BFCD-0C80-F20373249AF5}" dt="2019-05-21T07:06:20.441" v="2"/>
        <pc:sldMkLst>
          <pc:docMk/>
          <pc:sldMk cId="1758834558" sldId="415"/>
        </pc:sldMkLst>
      </pc:sldChg>
    </pc:docChg>
  </pc:docChgLst>
  <pc:docChgLst>
    <pc:chgData name="Noack, Jonathan" userId="S::jonathan.noack@student.unisg.ch::c904a4c3-5aca-4ac8-bb95-0e7a656e17c8" providerId="AD" clId="Web-{808C4AAC-A02F-93A3-8CA4-7F5651D7279C}"/>
    <pc:docChg chg="addSld modSld modSection">
      <pc:chgData name="Noack, Jonathan" userId="S::jonathan.noack@student.unisg.ch::c904a4c3-5aca-4ac8-bb95-0e7a656e17c8" providerId="AD" clId="Web-{808C4AAC-A02F-93A3-8CA4-7F5651D7279C}" dt="2019-05-21T07:04:29.574" v="5" actId="1076"/>
      <pc:docMkLst>
        <pc:docMk/>
      </pc:docMkLst>
      <pc:sldChg chg="addSp modSp new">
        <pc:chgData name="Noack, Jonathan" userId="S::jonathan.noack@student.unisg.ch::c904a4c3-5aca-4ac8-bb95-0e7a656e17c8" providerId="AD" clId="Web-{808C4AAC-A02F-93A3-8CA4-7F5651D7279C}" dt="2019-05-21T07:04:29.574" v="5" actId="1076"/>
        <pc:sldMkLst>
          <pc:docMk/>
          <pc:sldMk cId="1366735517" sldId="413"/>
        </pc:sldMkLst>
        <pc:picChg chg="add mod">
          <ac:chgData name="Noack, Jonathan" userId="S::jonathan.noack@student.unisg.ch::c904a4c3-5aca-4ac8-bb95-0e7a656e17c8" providerId="AD" clId="Web-{808C4AAC-A02F-93A3-8CA4-7F5651D7279C}" dt="2019-05-21T07:04:29.574" v="5" actId="1076"/>
          <ac:picMkLst>
            <pc:docMk/>
            <pc:sldMk cId="1366735517" sldId="413"/>
            <ac:picMk id="4" creationId="{84729E00-2C40-406D-ABEB-AB5F9E28B941}"/>
          </ac:picMkLst>
        </pc:picChg>
      </pc:sldChg>
    </pc:docChg>
  </pc:docChgLst>
  <pc:docChgLst>
    <pc:chgData name="Tobias Rordorf" userId="12850a24-7386-4b01-958b-e524c28fb7aa" providerId="ADAL" clId="{319B6B6D-9415-5F45-9F6C-3108C29D5589}"/>
    <pc:docChg chg="undo custSel addSld modSld">
      <pc:chgData name="Tobias Rordorf" userId="12850a24-7386-4b01-958b-e524c28fb7aa" providerId="ADAL" clId="{319B6B6D-9415-5F45-9F6C-3108C29D5589}" dt="2019-05-20T19:37:26.223" v="735" actId="20577"/>
      <pc:docMkLst>
        <pc:docMk/>
      </pc:docMkLst>
      <pc:sldChg chg="addSp delSp modSp">
        <pc:chgData name="Tobias Rordorf" userId="12850a24-7386-4b01-958b-e524c28fb7aa" providerId="ADAL" clId="{319B6B6D-9415-5F45-9F6C-3108C29D5589}" dt="2019-05-20T18:29:07.952" v="599" actId="113"/>
        <pc:sldMkLst>
          <pc:docMk/>
          <pc:sldMk cId="0" sldId="344"/>
        </pc:sldMkLst>
        <pc:spChg chg="add del mod">
          <ac:chgData name="Tobias Rordorf" userId="12850a24-7386-4b01-958b-e524c28fb7aa" providerId="ADAL" clId="{319B6B6D-9415-5F45-9F6C-3108C29D5589}" dt="2019-05-20T18:27:48.244" v="332" actId="478"/>
          <ac:spMkLst>
            <pc:docMk/>
            <pc:sldMk cId="0" sldId="344"/>
            <ac:spMk id="3" creationId="{E82D4ECF-A868-C54E-AE4B-B6F54B286664}"/>
          </ac:spMkLst>
        </pc:spChg>
        <pc:spChg chg="mod">
          <ac:chgData name="Tobias Rordorf" userId="12850a24-7386-4b01-958b-e524c28fb7aa" providerId="ADAL" clId="{319B6B6D-9415-5F45-9F6C-3108C29D5589}" dt="2019-05-20T18:29:07.952" v="599" actId="113"/>
          <ac:spMkLst>
            <pc:docMk/>
            <pc:sldMk cId="0" sldId="344"/>
            <ac:spMk id="6" creationId="{83E63538-883C-A545-AA6E-3726D200326F}"/>
          </ac:spMkLst>
        </pc:spChg>
        <pc:spChg chg="add mod">
          <ac:chgData name="Tobias Rordorf" userId="12850a24-7386-4b01-958b-e524c28fb7aa" providerId="ADAL" clId="{319B6B6D-9415-5F45-9F6C-3108C29D5589}" dt="2019-05-20T18:27:54.562" v="334" actId="571"/>
          <ac:spMkLst>
            <pc:docMk/>
            <pc:sldMk cId="0" sldId="344"/>
            <ac:spMk id="11" creationId="{A7C49996-1931-FB4F-9EF7-B4F72D6A83D5}"/>
          </ac:spMkLst>
        </pc:spChg>
        <pc:spChg chg="add mod">
          <ac:chgData name="Tobias Rordorf" userId="12850a24-7386-4b01-958b-e524c28fb7aa" providerId="ADAL" clId="{319B6B6D-9415-5F45-9F6C-3108C29D5589}" dt="2019-05-20T18:28:02.395" v="335" actId="571"/>
          <ac:spMkLst>
            <pc:docMk/>
            <pc:sldMk cId="0" sldId="344"/>
            <ac:spMk id="13" creationId="{7E78B041-2D01-0441-A52C-F378B84A3FF6}"/>
          </ac:spMkLst>
        </pc:spChg>
      </pc:sldChg>
      <pc:sldChg chg="modSp">
        <pc:chgData name="Tobias Rordorf" userId="12850a24-7386-4b01-958b-e524c28fb7aa" providerId="ADAL" clId="{319B6B6D-9415-5F45-9F6C-3108C29D5589}" dt="2019-05-20T18:17:23.477" v="329" actId="1076"/>
        <pc:sldMkLst>
          <pc:docMk/>
          <pc:sldMk cId="0" sldId="354"/>
        </pc:sldMkLst>
        <pc:picChg chg="mod modCrop">
          <ac:chgData name="Tobias Rordorf" userId="12850a24-7386-4b01-958b-e524c28fb7aa" providerId="ADAL" clId="{319B6B6D-9415-5F45-9F6C-3108C29D5589}" dt="2019-05-20T18:17:12.662" v="326" actId="732"/>
          <ac:picMkLst>
            <pc:docMk/>
            <pc:sldMk cId="0" sldId="354"/>
            <ac:picMk id="19461" creationId="{9598294B-0C2B-AA40-838B-00CF9361B591}"/>
          </ac:picMkLst>
        </pc:picChg>
        <pc:picChg chg="mod modCrop">
          <ac:chgData name="Tobias Rordorf" userId="12850a24-7386-4b01-958b-e524c28fb7aa" providerId="ADAL" clId="{319B6B6D-9415-5F45-9F6C-3108C29D5589}" dt="2019-05-20T18:17:23.477" v="329" actId="1076"/>
          <ac:picMkLst>
            <pc:docMk/>
            <pc:sldMk cId="0" sldId="354"/>
            <ac:picMk id="19462" creationId="{ADA12996-A3F7-4143-B87A-64A4F1FC0B0B}"/>
          </ac:picMkLst>
        </pc:picChg>
      </pc:sldChg>
      <pc:sldChg chg="addSp delSp modSp">
        <pc:chgData name="Tobias Rordorf" userId="12850a24-7386-4b01-958b-e524c28fb7aa" providerId="ADAL" clId="{319B6B6D-9415-5F45-9F6C-3108C29D5589}" dt="2019-05-20T18:13:35.546" v="324" actId="20577"/>
        <pc:sldMkLst>
          <pc:docMk/>
          <pc:sldMk cId="668540163" sldId="367"/>
        </pc:sldMkLst>
        <pc:spChg chg="add del mod">
          <ac:chgData name="Tobias Rordorf" userId="12850a24-7386-4b01-958b-e524c28fb7aa" providerId="ADAL" clId="{319B6B6D-9415-5F45-9F6C-3108C29D5589}" dt="2019-05-20T18:12:59.662" v="192"/>
          <ac:spMkLst>
            <pc:docMk/>
            <pc:sldMk cId="668540163" sldId="367"/>
            <ac:spMk id="2" creationId="{2AAB7622-22A7-DC49-80BA-0916467EAFDA}"/>
          </ac:spMkLst>
        </pc:spChg>
        <pc:spChg chg="add mod">
          <ac:chgData name="Tobias Rordorf" userId="12850a24-7386-4b01-958b-e524c28fb7aa" providerId="ADAL" clId="{319B6B6D-9415-5F45-9F6C-3108C29D5589}" dt="2019-05-20T18:13:35.546" v="324" actId="20577"/>
          <ac:spMkLst>
            <pc:docMk/>
            <pc:sldMk cId="668540163" sldId="367"/>
            <ac:spMk id="3" creationId="{0EC244AF-73E5-2A40-B0CB-41BF7D81B131}"/>
          </ac:spMkLst>
        </pc:spChg>
      </pc:sldChg>
      <pc:sldChg chg="modSp">
        <pc:chgData name="Tobias Rordorf" userId="12850a24-7386-4b01-958b-e524c28fb7aa" providerId="ADAL" clId="{319B6B6D-9415-5F45-9F6C-3108C29D5589}" dt="2019-05-20T18:22:44.723" v="330" actId="1076"/>
        <pc:sldMkLst>
          <pc:docMk/>
          <pc:sldMk cId="1081771136" sldId="372"/>
        </pc:sldMkLst>
        <pc:spChg chg="mod">
          <ac:chgData name="Tobias Rordorf" userId="12850a24-7386-4b01-958b-e524c28fb7aa" providerId="ADAL" clId="{319B6B6D-9415-5F45-9F6C-3108C29D5589}" dt="2019-05-20T18:22:44.723" v="330" actId="1076"/>
          <ac:spMkLst>
            <pc:docMk/>
            <pc:sldMk cId="1081771136" sldId="372"/>
            <ac:spMk id="30" creationId="{250556E3-466A-6648-9950-725DFB5F2039}"/>
          </ac:spMkLst>
        </pc:spChg>
      </pc:sldChg>
      <pc:sldChg chg="modSp">
        <pc:chgData name="Tobias Rordorf" userId="12850a24-7386-4b01-958b-e524c28fb7aa" providerId="ADAL" clId="{319B6B6D-9415-5F45-9F6C-3108C29D5589}" dt="2019-05-20T17:05:13.681" v="3" actId="1076"/>
        <pc:sldMkLst>
          <pc:docMk/>
          <pc:sldMk cId="1588296031" sldId="373"/>
        </pc:sldMkLst>
        <pc:spChg chg="mod">
          <ac:chgData name="Tobias Rordorf" userId="12850a24-7386-4b01-958b-e524c28fb7aa" providerId="ADAL" clId="{319B6B6D-9415-5F45-9F6C-3108C29D5589}" dt="2019-05-20T17:05:13.681" v="3" actId="1076"/>
          <ac:spMkLst>
            <pc:docMk/>
            <pc:sldMk cId="1588296031" sldId="373"/>
            <ac:spMk id="29" creationId="{10690A56-5591-CD4F-8FA7-468972ABA378}"/>
          </ac:spMkLst>
        </pc:spChg>
      </pc:sldChg>
      <pc:sldChg chg="delSp modSp modNotesTx">
        <pc:chgData name="Tobias Rordorf" userId="12850a24-7386-4b01-958b-e524c28fb7aa" providerId="ADAL" clId="{319B6B6D-9415-5F45-9F6C-3108C29D5589}" dt="2019-05-20T19:36:04.881" v="712" actId="20577"/>
        <pc:sldMkLst>
          <pc:docMk/>
          <pc:sldMk cId="2627728780" sldId="376"/>
        </pc:sldMkLst>
        <pc:spChg chg="mod">
          <ac:chgData name="Tobias Rordorf" userId="12850a24-7386-4b01-958b-e524c28fb7aa" providerId="ADAL" clId="{319B6B6D-9415-5F45-9F6C-3108C29D5589}" dt="2019-05-20T19:35:33.605" v="691" actId="20577"/>
          <ac:spMkLst>
            <pc:docMk/>
            <pc:sldMk cId="2627728780" sldId="376"/>
            <ac:spMk id="5" creationId="{D4FD35F1-0535-8544-8D98-FFD37701E381}"/>
          </ac:spMkLst>
        </pc:spChg>
        <pc:spChg chg="mod">
          <ac:chgData name="Tobias Rordorf" userId="12850a24-7386-4b01-958b-e524c28fb7aa" providerId="ADAL" clId="{319B6B6D-9415-5F45-9F6C-3108C29D5589}" dt="2019-05-20T19:36:04.881" v="712" actId="20577"/>
          <ac:spMkLst>
            <pc:docMk/>
            <pc:sldMk cId="2627728780" sldId="376"/>
            <ac:spMk id="13" creationId="{922F7016-95C3-E149-B391-C9876F5242E9}"/>
          </ac:spMkLst>
        </pc:spChg>
        <pc:spChg chg="del">
          <ac:chgData name="Tobias Rordorf" userId="12850a24-7386-4b01-958b-e524c28fb7aa" providerId="ADAL" clId="{319B6B6D-9415-5F45-9F6C-3108C29D5589}" dt="2019-05-20T17:01:36.475" v="0" actId="478"/>
          <ac:spMkLst>
            <pc:docMk/>
            <pc:sldMk cId="2627728780" sldId="376"/>
            <ac:spMk id="14" creationId="{30EDF041-A131-9E4F-913D-072D90950DAA}"/>
          </ac:spMkLst>
        </pc:spChg>
        <pc:spChg chg="del">
          <ac:chgData name="Tobias Rordorf" userId="12850a24-7386-4b01-958b-e524c28fb7aa" providerId="ADAL" clId="{319B6B6D-9415-5F45-9F6C-3108C29D5589}" dt="2019-05-20T17:01:38.213" v="1" actId="478"/>
          <ac:spMkLst>
            <pc:docMk/>
            <pc:sldMk cId="2627728780" sldId="376"/>
            <ac:spMk id="15" creationId="{B50A0D25-25E9-7A4C-8034-06A5454179D8}"/>
          </ac:spMkLst>
        </pc:spChg>
      </pc:sldChg>
      <pc:sldChg chg="modSp">
        <pc:chgData name="Tobias Rordorf" userId="12850a24-7386-4b01-958b-e524c28fb7aa" providerId="ADAL" clId="{319B6B6D-9415-5F45-9F6C-3108C29D5589}" dt="2019-05-20T17:09:25.826" v="5" actId="20577"/>
        <pc:sldMkLst>
          <pc:docMk/>
          <pc:sldMk cId="191039713" sldId="380"/>
        </pc:sldMkLst>
        <pc:spChg chg="mod">
          <ac:chgData name="Tobias Rordorf" userId="12850a24-7386-4b01-958b-e524c28fb7aa" providerId="ADAL" clId="{319B6B6D-9415-5F45-9F6C-3108C29D5589}" dt="2019-05-20T17:09:25.826" v="5" actId="20577"/>
          <ac:spMkLst>
            <pc:docMk/>
            <pc:sldMk cId="191039713" sldId="380"/>
            <ac:spMk id="5" creationId="{1B889F8B-A7C6-9846-90B6-3B17FD8CB66F}"/>
          </ac:spMkLst>
        </pc:spChg>
      </pc:sldChg>
      <pc:sldChg chg="modSp">
        <pc:chgData name="Tobias Rordorf" userId="12850a24-7386-4b01-958b-e524c28fb7aa" providerId="ADAL" clId="{319B6B6D-9415-5F45-9F6C-3108C29D5589}" dt="2019-05-20T19:33:11.747" v="683" actId="20577"/>
        <pc:sldMkLst>
          <pc:docMk/>
          <pc:sldMk cId="2388927511" sldId="381"/>
        </pc:sldMkLst>
        <pc:spChg chg="mod">
          <ac:chgData name="Tobias Rordorf" userId="12850a24-7386-4b01-958b-e524c28fb7aa" providerId="ADAL" clId="{319B6B6D-9415-5F45-9F6C-3108C29D5589}" dt="2019-05-20T19:33:11.747" v="683" actId="20577"/>
          <ac:spMkLst>
            <pc:docMk/>
            <pc:sldMk cId="2388927511" sldId="381"/>
            <ac:spMk id="4" creationId="{013375C5-E218-E44B-8BA4-4495C62C7A1B}"/>
          </ac:spMkLst>
        </pc:spChg>
      </pc:sldChg>
      <pc:sldChg chg="modTransition">
        <pc:chgData name="Tobias Rordorf" userId="12850a24-7386-4b01-958b-e524c28fb7aa" providerId="ADAL" clId="{319B6B6D-9415-5F45-9F6C-3108C29D5589}" dt="2019-05-20T19:33:16.035" v="684"/>
        <pc:sldMkLst>
          <pc:docMk/>
          <pc:sldMk cId="2632694675" sldId="383"/>
        </pc:sldMkLst>
      </pc:sldChg>
      <pc:sldChg chg="modSp">
        <pc:chgData name="Tobias Rordorf" userId="12850a24-7386-4b01-958b-e524c28fb7aa" providerId="ADAL" clId="{319B6B6D-9415-5F45-9F6C-3108C29D5589}" dt="2019-05-20T19:37:26.223" v="735" actId="20577"/>
        <pc:sldMkLst>
          <pc:docMk/>
          <pc:sldMk cId="4023543143" sldId="393"/>
        </pc:sldMkLst>
        <pc:spChg chg="mod">
          <ac:chgData name="Tobias Rordorf" userId="12850a24-7386-4b01-958b-e524c28fb7aa" providerId="ADAL" clId="{319B6B6D-9415-5F45-9F6C-3108C29D5589}" dt="2019-05-20T19:37:26.223" v="735" actId="20577"/>
          <ac:spMkLst>
            <pc:docMk/>
            <pc:sldMk cId="4023543143" sldId="393"/>
            <ac:spMk id="2" creationId="{C277AB4D-C330-D241-9160-629B4D2D9B1A}"/>
          </ac:spMkLst>
        </pc:spChg>
      </pc:sldChg>
      <pc:sldChg chg="modNotesTx">
        <pc:chgData name="Tobias Rordorf" userId="12850a24-7386-4b01-958b-e524c28fb7aa" providerId="ADAL" clId="{319B6B6D-9415-5F45-9F6C-3108C29D5589}" dt="2019-05-20T17:54:53.879" v="179" actId="20577"/>
        <pc:sldMkLst>
          <pc:docMk/>
          <pc:sldMk cId="2176704726" sldId="403"/>
        </pc:sldMkLst>
      </pc:sldChg>
      <pc:sldChg chg="add">
        <pc:chgData name="Tobias Rordorf" userId="12850a24-7386-4b01-958b-e524c28fb7aa" providerId="ADAL" clId="{319B6B6D-9415-5F45-9F6C-3108C29D5589}" dt="2019-05-20T19:37:21.440" v="713"/>
        <pc:sldMkLst>
          <pc:docMk/>
          <pc:sldMk cId="502423657" sldId="41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863421-C5DC-DF46-8EC5-0DDCD99BDFC3}"/>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261" eaLnBrk="1" fontAlgn="auto" hangingPunct="1">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9B6C4BDC-3B53-2047-9C1B-6FE3EF9CA414}"/>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24B89E02-3D08-8542-81BA-70A270A7ED69}" type="datetimeFigureOut">
              <a:rPr lang="en-US" altLang="de-DE"/>
              <a:pPr>
                <a:defRPr/>
              </a:pPr>
              <a:t>5/26/19</a:t>
            </a:fld>
            <a:endParaRPr lang="en-US" altLang="de-DE"/>
          </a:p>
        </p:txBody>
      </p:sp>
      <p:sp>
        <p:nvSpPr>
          <p:cNvPr id="4" name="Footer Placeholder 3">
            <a:extLst>
              <a:ext uri="{FF2B5EF4-FFF2-40B4-BE49-F238E27FC236}">
                <a16:creationId xmlns:a16="http://schemas.microsoft.com/office/drawing/2014/main" id="{18F5A9F4-DD31-A648-8C44-37D8FFD1561F}"/>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219261"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B1CAA985-1838-9A44-B77A-A1EA53068D74}"/>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E32DBB8-5D71-8D43-9B2E-88141B81135B}" type="slidenum">
              <a:rPr lang="en-US" altLang="de-DE"/>
              <a:pPr>
                <a:defRPr/>
              </a:pPr>
              <a:t>‹Nr.›</a:t>
            </a:fld>
            <a:endParaRPr lang="en-US" altLang="de-D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7F9660-99ED-7949-B005-588326F6203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261" eaLnBrk="1" fontAlgn="auto" hangingPunct="1">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D8E455EA-FD59-604C-9693-40B0EAA9934E}"/>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3E424F7-5D21-B14B-A333-AEF7EAFC5650}" type="datetimeFigureOut">
              <a:rPr lang="en-US" altLang="de-DE"/>
              <a:pPr>
                <a:defRPr/>
              </a:pPr>
              <a:t>5/26/19</a:t>
            </a:fld>
            <a:endParaRPr lang="en-US" altLang="de-DE"/>
          </a:p>
        </p:txBody>
      </p:sp>
      <p:sp>
        <p:nvSpPr>
          <p:cNvPr id="4" name="Slide Image Placeholder 3">
            <a:extLst>
              <a:ext uri="{FF2B5EF4-FFF2-40B4-BE49-F238E27FC236}">
                <a16:creationId xmlns:a16="http://schemas.microsoft.com/office/drawing/2014/main" id="{ADB6DD75-0465-1641-9196-E63F0C192CDC}"/>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55409C28-CCEE-7341-8565-7BA8AF99A8CE}"/>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62BD217-5A2D-BA4E-891C-B040559A84A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219261"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F53585E2-A1C6-064E-887C-26C9876350F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9C3A0E8-8CB8-E147-9A19-290E5790F9B7}" type="slidenum">
              <a:rPr lang="en-US" altLang="de-DE"/>
              <a:pPr>
                <a:defRPr/>
              </a:pPr>
              <a:t>‹Nr.›</a:t>
            </a:fld>
            <a:endParaRPr lang="en-US" altLang="de-DE"/>
          </a:p>
        </p:txBody>
      </p:sp>
    </p:spTree>
  </p:cSld>
  <p:clrMap bg1="lt1" tx1="dk1" bg2="lt2" tx2="dk2" accent1="accent1" accent2="accent2" accent3="accent3" accent4="accent4" accent5="accent5" accent6="accent6" hlink="hlink" folHlink="folHlink"/>
  <p:hf hdr="0" ftr="0" dt="0"/>
  <p:notesStyle>
    <a:lvl1pPr algn="l" defTabSz="1219200" rtl="0" eaLnBrk="0" fontAlgn="base" hangingPunct="0">
      <a:spcBef>
        <a:spcPct val="30000"/>
      </a:spcBef>
      <a:spcAft>
        <a:spcPct val="0"/>
      </a:spcAft>
      <a:defRPr sz="3200" kern="1200">
        <a:solidFill>
          <a:schemeClr val="tx1"/>
        </a:solidFill>
        <a:latin typeface="+mn-lt"/>
        <a:ea typeface="ＭＳ Ｐゴシック" panose="020B0600070205080204" pitchFamily="34" charset="-128"/>
        <a:cs typeface="+mn-cs"/>
      </a:defRPr>
    </a:lvl1pPr>
    <a:lvl2pPr marL="1219200" algn="l" defTabSz="1219200" rtl="0" eaLnBrk="0" fontAlgn="base" hangingPunct="0">
      <a:spcBef>
        <a:spcPct val="30000"/>
      </a:spcBef>
      <a:spcAft>
        <a:spcPct val="0"/>
      </a:spcAft>
      <a:defRPr sz="3200" kern="1200">
        <a:solidFill>
          <a:schemeClr val="tx1"/>
        </a:solidFill>
        <a:latin typeface="+mn-lt"/>
        <a:ea typeface="ＭＳ Ｐゴシック" panose="020B0600070205080204" pitchFamily="34" charset="-128"/>
        <a:cs typeface="+mn-cs"/>
      </a:defRPr>
    </a:lvl2pPr>
    <a:lvl3pPr marL="2438400" algn="l" defTabSz="1219200" rtl="0" eaLnBrk="0" fontAlgn="base" hangingPunct="0">
      <a:spcBef>
        <a:spcPct val="30000"/>
      </a:spcBef>
      <a:spcAft>
        <a:spcPct val="0"/>
      </a:spcAft>
      <a:defRPr sz="3200" kern="1200">
        <a:solidFill>
          <a:schemeClr val="tx1"/>
        </a:solidFill>
        <a:latin typeface="+mn-lt"/>
        <a:ea typeface="ＭＳ Ｐゴシック" panose="020B0600070205080204" pitchFamily="34" charset="-128"/>
        <a:cs typeface="+mn-cs"/>
      </a:defRPr>
    </a:lvl3pPr>
    <a:lvl4pPr marL="3657600" algn="l" defTabSz="1219200" rtl="0" eaLnBrk="0" fontAlgn="base" hangingPunct="0">
      <a:spcBef>
        <a:spcPct val="30000"/>
      </a:spcBef>
      <a:spcAft>
        <a:spcPct val="0"/>
      </a:spcAft>
      <a:defRPr sz="3200" kern="1200">
        <a:solidFill>
          <a:schemeClr val="tx1"/>
        </a:solidFill>
        <a:latin typeface="+mn-lt"/>
        <a:ea typeface="ＭＳ Ｐゴシック" panose="020B0600070205080204" pitchFamily="34" charset="-128"/>
        <a:cs typeface="+mn-cs"/>
      </a:defRPr>
    </a:lvl4pPr>
    <a:lvl5pPr marL="4876800" algn="l" defTabSz="1219200" rtl="0" eaLnBrk="0" fontAlgn="base" hangingPunct="0">
      <a:spcBef>
        <a:spcPct val="30000"/>
      </a:spcBef>
      <a:spcAft>
        <a:spcPct val="0"/>
      </a:spcAft>
      <a:defRPr sz="3200" kern="1200">
        <a:solidFill>
          <a:schemeClr val="tx1"/>
        </a:solidFill>
        <a:latin typeface="+mn-lt"/>
        <a:ea typeface="ＭＳ Ｐゴシック" panose="020B0600070205080204" pitchFamily="34" charset="-128"/>
        <a:cs typeface="+mn-cs"/>
      </a:defRPr>
    </a:lvl5pPr>
    <a:lvl6pPr marL="6096305" algn="l" defTabSz="1219261" rtl="0" eaLnBrk="1" latinLnBrk="0" hangingPunct="1">
      <a:defRPr sz="3200" kern="1200">
        <a:solidFill>
          <a:schemeClr val="tx1"/>
        </a:solidFill>
        <a:latin typeface="+mn-lt"/>
        <a:ea typeface="+mn-ea"/>
        <a:cs typeface="+mn-cs"/>
      </a:defRPr>
    </a:lvl6pPr>
    <a:lvl7pPr marL="7315566" algn="l" defTabSz="1219261" rtl="0" eaLnBrk="1" latinLnBrk="0" hangingPunct="1">
      <a:defRPr sz="3200" kern="1200">
        <a:solidFill>
          <a:schemeClr val="tx1"/>
        </a:solidFill>
        <a:latin typeface="+mn-lt"/>
        <a:ea typeface="+mn-ea"/>
        <a:cs typeface="+mn-cs"/>
      </a:defRPr>
    </a:lvl7pPr>
    <a:lvl8pPr marL="8534827" algn="l" defTabSz="1219261" rtl="0" eaLnBrk="1" latinLnBrk="0" hangingPunct="1">
      <a:defRPr sz="3200" kern="1200">
        <a:solidFill>
          <a:schemeClr val="tx1"/>
        </a:solidFill>
        <a:latin typeface="+mn-lt"/>
        <a:ea typeface="+mn-ea"/>
        <a:cs typeface="+mn-cs"/>
      </a:defRPr>
    </a:lvl8pPr>
    <a:lvl9pPr marL="9754088" algn="l" defTabSz="1219261"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Negative Schlagzeilen</a:t>
            </a:r>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2</a:t>
            </a:fld>
            <a:endParaRPr lang="en-US" altLang="de-DE"/>
          </a:p>
        </p:txBody>
      </p:sp>
    </p:spTree>
    <p:extLst>
      <p:ext uri="{BB962C8B-B14F-4D97-AF65-F5344CB8AC3E}">
        <p14:creationId xmlns:p14="http://schemas.microsoft.com/office/powerpoint/2010/main" val="856991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23</a:t>
            </a:fld>
            <a:endParaRPr lang="en-US" altLang="de-DE"/>
          </a:p>
        </p:txBody>
      </p:sp>
    </p:spTree>
    <p:extLst>
      <p:ext uri="{BB962C8B-B14F-4D97-AF65-F5344CB8AC3E}">
        <p14:creationId xmlns:p14="http://schemas.microsoft.com/office/powerpoint/2010/main" val="176580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Tx/>
              <a:buChar char="-"/>
            </a:pPr>
            <a:r>
              <a:rPr lang="de-CH"/>
              <a:t>Spezifisches Hotel (orange) / Region (blau) </a:t>
            </a:r>
            <a:r>
              <a:rPr lang="de-CH">
                <a:sym typeface="Wingdings" panose="05000000000000000000" pitchFamily="2" charset="2"/>
              </a:rPr>
              <a:t> keine </a:t>
            </a:r>
            <a:endParaRPr lang="de-CH"/>
          </a:p>
          <a:p>
            <a:pPr marL="457200" indent="-457200">
              <a:buFontTx/>
              <a:buChar char="-"/>
            </a:pPr>
            <a:endParaRPr lang="de-CH"/>
          </a:p>
          <a:p>
            <a:pPr marL="457200" indent="-457200">
              <a:buFontTx/>
              <a:buChar char="-"/>
            </a:pPr>
            <a:r>
              <a:rPr lang="de-CH"/>
              <a:t>Balkendiagram da keine kontinuierlichen Preise vorhanden, sondern nur die Preisabfrage stündlich erfolgte, daher keine Kurve</a:t>
            </a:r>
          </a:p>
          <a:p>
            <a:pPr marL="457200" indent="-457200">
              <a:buFontTx/>
              <a:buChar char="-"/>
            </a:pPr>
            <a:r>
              <a:rPr lang="de-CH"/>
              <a:t>Möglichkeit die Preisentwicklung und einen Vergleich von Hotel und Kontrollgruppe darzustellen</a:t>
            </a:r>
          </a:p>
          <a:p>
            <a:pPr marL="457200" indent="-457200">
              <a:buFontTx/>
              <a:buChar char="-"/>
            </a:pPr>
            <a:endParaRPr lang="de-CH"/>
          </a:p>
          <a:p>
            <a:pPr marL="457200" indent="-457200">
              <a:buFontTx/>
              <a:buChar char="-"/>
            </a:pPr>
            <a:r>
              <a:rPr lang="de-CH"/>
              <a:t>Ursprung 0.0 um keine Verfälschung bzw. Verzerrung zu erzeugen</a:t>
            </a:r>
          </a:p>
          <a:p>
            <a:pPr marL="0" indent="0">
              <a:buFontTx/>
              <a:buNone/>
            </a:pPr>
            <a:endParaRPr lang="de-CH"/>
          </a:p>
          <a:p>
            <a:pPr marL="457200" indent="-457200">
              <a:buFontTx/>
              <a:buChar char="-"/>
            </a:pPr>
            <a:r>
              <a:rPr lang="de-CH"/>
              <a:t>Symmetrische Doppelachse für Vergleichbarkeit des spezifischen Hotels und der Kontrollgruppe (Region)</a:t>
            </a:r>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24</a:t>
            </a:fld>
            <a:endParaRPr lang="en-US" altLang="de-DE"/>
          </a:p>
        </p:txBody>
      </p:sp>
    </p:spTree>
    <p:extLst>
      <p:ext uri="{BB962C8B-B14F-4D97-AF65-F5344CB8AC3E}">
        <p14:creationId xmlns:p14="http://schemas.microsoft.com/office/powerpoint/2010/main" val="1264330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Tx/>
              <a:buChar char="-"/>
            </a:pPr>
            <a:r>
              <a:rPr lang="de-CH"/>
              <a:t>Belek Stadt in der Türkei</a:t>
            </a:r>
          </a:p>
          <a:p>
            <a:pPr marL="457200" indent="-457200">
              <a:buFontTx/>
              <a:buChar char="-"/>
            </a:pPr>
            <a:r>
              <a:rPr lang="de-CH"/>
              <a:t>Beginn Preisabfrage 02. Mai 2019</a:t>
            </a:r>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25</a:t>
            </a:fld>
            <a:endParaRPr lang="en-US" altLang="de-DE"/>
          </a:p>
        </p:txBody>
      </p:sp>
    </p:spTree>
    <p:extLst>
      <p:ext uri="{BB962C8B-B14F-4D97-AF65-F5344CB8AC3E}">
        <p14:creationId xmlns:p14="http://schemas.microsoft.com/office/powerpoint/2010/main" val="1290882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Tx/>
              <a:buChar char="-"/>
            </a:pPr>
            <a:r>
              <a:rPr lang="de-CH"/>
              <a:t>Preis ursprünglich bei Influencer-Hotel: 566.- </a:t>
            </a:r>
          </a:p>
          <a:p>
            <a:pPr marL="457200" indent="-457200">
              <a:buFontTx/>
              <a:buChar char="-"/>
            </a:pPr>
            <a:r>
              <a:rPr lang="de-CH"/>
              <a:t>Erhöhung erster Sprung: 847</a:t>
            </a:r>
          </a:p>
          <a:p>
            <a:pPr marL="457200" indent="-457200">
              <a:buFontTx/>
              <a:buChar char="-"/>
            </a:pPr>
            <a:r>
              <a:rPr lang="de-CH"/>
              <a:t>Erhöhung zweiter Sprung: 940.-</a:t>
            </a:r>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26</a:t>
            </a:fld>
            <a:endParaRPr lang="en-US" altLang="de-DE"/>
          </a:p>
        </p:txBody>
      </p:sp>
    </p:spTree>
    <p:extLst>
      <p:ext uri="{BB962C8B-B14F-4D97-AF65-F5344CB8AC3E}">
        <p14:creationId xmlns:p14="http://schemas.microsoft.com/office/powerpoint/2010/main" val="2467338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Tx/>
              <a:buChar char="-"/>
            </a:pPr>
            <a:r>
              <a:rPr lang="de-CH"/>
              <a:t>Stadt in Columbien</a:t>
            </a:r>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27</a:t>
            </a:fld>
            <a:endParaRPr lang="en-US" altLang="de-DE"/>
          </a:p>
        </p:txBody>
      </p:sp>
    </p:spTree>
    <p:extLst>
      <p:ext uri="{BB962C8B-B14F-4D97-AF65-F5344CB8AC3E}">
        <p14:creationId xmlns:p14="http://schemas.microsoft.com/office/powerpoint/2010/main" val="3661408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Tx/>
              <a:buChar char="-"/>
            </a:pPr>
            <a:endParaRPr lang="de-CH"/>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28</a:t>
            </a:fld>
            <a:endParaRPr lang="en-US" altLang="de-DE"/>
          </a:p>
        </p:txBody>
      </p:sp>
    </p:spTree>
    <p:extLst>
      <p:ext uri="{BB962C8B-B14F-4D97-AF65-F5344CB8AC3E}">
        <p14:creationId xmlns:p14="http://schemas.microsoft.com/office/powerpoint/2010/main" val="80908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Tx/>
              <a:buChar char="-"/>
            </a:pPr>
            <a:endParaRPr lang="de-CH"/>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29</a:t>
            </a:fld>
            <a:endParaRPr lang="en-US" altLang="de-DE"/>
          </a:p>
        </p:txBody>
      </p:sp>
    </p:spTree>
    <p:extLst>
      <p:ext uri="{BB962C8B-B14F-4D97-AF65-F5344CB8AC3E}">
        <p14:creationId xmlns:p14="http://schemas.microsoft.com/office/powerpoint/2010/main" val="2354397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Tx/>
              <a:buChar char="-"/>
            </a:pPr>
            <a:endParaRPr lang="de-CH"/>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30</a:t>
            </a:fld>
            <a:endParaRPr lang="en-US" altLang="de-DE"/>
          </a:p>
        </p:txBody>
      </p:sp>
    </p:spTree>
    <p:extLst>
      <p:ext uri="{BB962C8B-B14F-4D97-AF65-F5344CB8AC3E}">
        <p14:creationId xmlns:p14="http://schemas.microsoft.com/office/powerpoint/2010/main" val="221328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31</a:t>
            </a:fld>
            <a:endParaRPr lang="en-US" altLang="de-DE"/>
          </a:p>
        </p:txBody>
      </p:sp>
    </p:spTree>
    <p:extLst>
      <p:ext uri="{BB962C8B-B14F-4D97-AF65-F5344CB8AC3E}">
        <p14:creationId xmlns:p14="http://schemas.microsoft.com/office/powerpoint/2010/main" val="975753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Tx/>
              <a:buChar char="-"/>
            </a:pPr>
            <a:r>
              <a:rPr lang="de-CH" sz="3200" b="0" i="0" kern="1200" err="1">
                <a:solidFill>
                  <a:schemeClr val="tx1"/>
                </a:solidFill>
                <a:effectLst/>
                <a:latin typeface="+mn-lt"/>
                <a:ea typeface="ＭＳ Ｐゴシック" panose="020B0600070205080204" pitchFamily="34" charset="-128"/>
                <a:cs typeface="+mn-cs"/>
              </a:rPr>
              <a:t>Anantara</a:t>
            </a:r>
            <a:r>
              <a:rPr lang="de-CH" sz="3200" b="0" i="0" kern="1200">
                <a:solidFill>
                  <a:schemeClr val="tx1"/>
                </a:solidFill>
                <a:effectLst/>
                <a:latin typeface="+mn-lt"/>
                <a:ea typeface="ＭＳ Ｐゴシック" panose="020B0600070205080204" pitchFamily="34" charset="-128"/>
                <a:cs typeface="+mn-cs"/>
              </a:rPr>
              <a:t> (</a:t>
            </a:r>
            <a:r>
              <a:rPr lang="de-CH" sz="3200" b="0" i="0" kern="1200" err="1">
                <a:solidFill>
                  <a:schemeClr val="tx1"/>
                </a:solidFill>
                <a:effectLst/>
                <a:latin typeface="+mn-lt"/>
                <a:ea typeface="ＭＳ Ｐゴシック" panose="020B0600070205080204" pitchFamily="34" charset="-128"/>
                <a:cs typeface="+mn-cs"/>
              </a:rPr>
              <a:t>Qasr</a:t>
            </a:r>
            <a:r>
              <a:rPr lang="de-CH" sz="3200" b="0" i="0" kern="1200">
                <a:solidFill>
                  <a:schemeClr val="tx1"/>
                </a:solidFill>
                <a:effectLst/>
                <a:latin typeface="+mn-lt"/>
                <a:ea typeface="ＭＳ Ｐゴシック" panose="020B0600070205080204" pitchFamily="34" charset="-128"/>
                <a:cs typeface="+mn-cs"/>
              </a:rPr>
              <a:t> al </a:t>
            </a:r>
            <a:r>
              <a:rPr lang="de-CH" sz="3200" b="0" i="0" kern="1200" err="1">
                <a:solidFill>
                  <a:schemeClr val="tx1"/>
                </a:solidFill>
                <a:effectLst/>
                <a:latin typeface="+mn-lt"/>
                <a:ea typeface="ＭＳ Ｐゴシック" panose="020B0600070205080204" pitchFamily="34" charset="-128"/>
                <a:cs typeface="+mn-cs"/>
              </a:rPr>
              <a:t>Sarab</a:t>
            </a:r>
            <a:r>
              <a:rPr lang="de-CH" sz="3200" b="0" i="0" kern="1200">
                <a:solidFill>
                  <a:schemeClr val="tx1"/>
                </a:solidFill>
                <a:effectLst/>
                <a:latin typeface="+mn-lt"/>
                <a:ea typeface="ＭＳ Ｐゴシック" panose="020B0600070205080204" pitchFamily="34" charset="-128"/>
                <a:cs typeface="+mn-cs"/>
              </a:rPr>
              <a:t>) / Luxushotel Kette dieses in Dubai</a:t>
            </a:r>
          </a:p>
          <a:p>
            <a:pPr marL="457200" indent="-457200">
              <a:buFontTx/>
              <a:buChar char="-"/>
            </a:pPr>
            <a:endParaRPr lang="de-CH"/>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32</a:t>
            </a:fld>
            <a:endParaRPr lang="en-US" altLang="de-DE"/>
          </a:p>
        </p:txBody>
      </p:sp>
    </p:spTree>
    <p:extLst>
      <p:ext uri="{BB962C8B-B14F-4D97-AF65-F5344CB8AC3E}">
        <p14:creationId xmlns:p14="http://schemas.microsoft.com/office/powerpoint/2010/main" val="361081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Folienbildplatzhalter 1">
            <a:extLst>
              <a:ext uri="{FF2B5EF4-FFF2-40B4-BE49-F238E27FC236}">
                <a16:creationId xmlns:a16="http://schemas.microsoft.com/office/drawing/2014/main" id="{4A2B7AA3-353A-C34B-B5D4-3EB420A098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izenplatzhalter 2">
            <a:extLst>
              <a:ext uri="{FF2B5EF4-FFF2-40B4-BE49-F238E27FC236}">
                <a16:creationId xmlns:a16="http://schemas.microsoft.com/office/drawing/2014/main" id="{2C0E01DF-A9B2-D544-9B8D-267B4D37F9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de-CH" altLang="de-DE"/>
              <a:t>Fakt jedoch ist, dass viele Hotels weltweit von Posts und Videos in den sozialen Netzwerken profitieren. </a:t>
            </a:r>
          </a:p>
          <a:p>
            <a:endParaRPr lang="de-CH" altLang="de-DE"/>
          </a:p>
          <a:p>
            <a:r>
              <a:rPr lang="de-CH" altLang="de-DE"/>
              <a:t>Auch in der Schweiz. So verursachte der Post einer brasilianischen Reisebloggerin dem 5-Sterne-Hotel Villa </a:t>
            </a:r>
            <a:r>
              <a:rPr lang="de-CH" altLang="de-DE" err="1"/>
              <a:t>Honegg</a:t>
            </a:r>
            <a:r>
              <a:rPr lang="de-CH" altLang="de-DE"/>
              <a:t> 2016 einen riesigen Boom. «Die Zusammenarbeit wurde seit dem Hype 2016 noch verstärkt. Wir haben mittlerweile das Privileg, von täglichen Anfragen jene auszusuchen, die am besten zu uns passen» erklärt Simona </a:t>
            </a:r>
            <a:r>
              <a:rPr lang="de-CH" altLang="de-DE" err="1"/>
              <a:t>Lussi</a:t>
            </a:r>
            <a:r>
              <a:rPr lang="de-CH" altLang="de-DE"/>
              <a:t>, Leiterin Event und Marketing der Villa </a:t>
            </a:r>
            <a:r>
              <a:rPr lang="de-CH" altLang="de-DE" err="1"/>
              <a:t>Honegg</a:t>
            </a:r>
            <a:r>
              <a:rPr lang="de-CH" altLang="de-DE"/>
              <a:t> auf Anfrage. Pro Monat lade man bis zu zwei </a:t>
            </a:r>
            <a:r>
              <a:rPr lang="de-CH" altLang="de-DE" err="1"/>
              <a:t>Influencer</a:t>
            </a:r>
            <a:r>
              <a:rPr lang="de-CH" altLang="de-DE"/>
              <a:t> ein. Diese erhalten eine bis zwei Übernachtungen mit Frühstück, </a:t>
            </a:r>
            <a:r>
              <a:rPr lang="de-CH" altLang="de-DE" err="1"/>
              <a:t>Spa</a:t>
            </a:r>
            <a:r>
              <a:rPr lang="de-CH" altLang="de-DE"/>
              <a:t> und Abendessen. Wie viele Follower die digitalen Werbeträger haben, sei zweitrangig, so </a:t>
            </a:r>
            <a:r>
              <a:rPr lang="de-CH" altLang="de-DE" err="1"/>
              <a:t>Lussi</a:t>
            </a:r>
            <a:r>
              <a:rPr lang="de-CH" altLang="de-DE"/>
              <a:t>. Mindestens so viel wie der hauseigene Instagram-Account sollten es aber sein (196k). Bei der Auswahl achte man primär darauf, wie gut der </a:t>
            </a:r>
            <a:r>
              <a:rPr lang="de-CH" altLang="de-DE" err="1"/>
              <a:t>Influencer</a:t>
            </a:r>
            <a:r>
              <a:rPr lang="de-CH" altLang="de-DE"/>
              <a:t> zur Geschäftsphilosophie des Hotels passe. Zusätzlich zu den Sachleistungen bezahlt werden die </a:t>
            </a:r>
            <a:r>
              <a:rPr lang="de-CH" altLang="de-DE" err="1"/>
              <a:t>Influencer</a:t>
            </a:r>
            <a:r>
              <a:rPr lang="de-CH" altLang="de-DE"/>
              <a:t> nicht. Aber: «Wir arbeiten immer mit Gegenleistungen», erklärt </a:t>
            </a:r>
            <a:r>
              <a:rPr lang="de-CH" altLang="de-DE" err="1"/>
              <a:t>Lussi</a:t>
            </a:r>
            <a:r>
              <a:rPr lang="de-CH" altLang="de-DE"/>
              <a:t>.</a:t>
            </a:r>
          </a:p>
          <a:p>
            <a:endParaRPr lang="de-CH" altLang="de-DE"/>
          </a:p>
          <a:p>
            <a:r>
              <a:rPr lang="de-CH" altLang="de-DE"/>
              <a:t>Hotel </a:t>
            </a:r>
            <a:r>
              <a:rPr lang="de-CH" altLang="de-DE" err="1"/>
              <a:t>Bürgenstock</a:t>
            </a:r>
            <a:r>
              <a:rPr lang="de-CH" altLang="de-DE"/>
              <a:t>. Auch dort ist Social Media ein «wichtiger Kommunikationsbestandteil», heisst es von einem Sprecher. Das Luxusresort spürte in Vergangenheit jedoch auch, was es heisst, ein </a:t>
            </a:r>
            <a:r>
              <a:rPr lang="de-CH" altLang="de-DE" err="1"/>
              <a:t>Insta</a:t>
            </a:r>
            <a:r>
              <a:rPr lang="de-CH" altLang="de-DE"/>
              <a:t>-Hype zu sein. Einige Gäste beschwerten sich über die vielen </a:t>
            </a:r>
            <a:r>
              <a:rPr lang="de-CH" altLang="de-DE" err="1"/>
              <a:t>Influencer</a:t>
            </a:r>
            <a:r>
              <a:rPr lang="de-CH" altLang="de-DE"/>
              <a:t> im Pool, die im Blitzlichtgewitter versuchten, das beste Foto zu schiessen. Das Resort sah sich gezwungen, im </a:t>
            </a:r>
            <a:r>
              <a:rPr lang="de-CH" altLang="de-DE" err="1"/>
              <a:t>Infinity</a:t>
            </a:r>
            <a:r>
              <a:rPr lang="de-CH" altLang="de-DE"/>
              <a:t> Edge Pool «Flash &amp; </a:t>
            </a:r>
            <a:r>
              <a:rPr lang="de-CH" altLang="de-DE" err="1"/>
              <a:t>Splash</a:t>
            </a:r>
            <a:r>
              <a:rPr lang="de-CH" altLang="de-DE"/>
              <a:t> </a:t>
            </a:r>
            <a:r>
              <a:rPr lang="de-CH" altLang="de-DE" err="1"/>
              <a:t>Hours</a:t>
            </a:r>
            <a:r>
              <a:rPr lang="de-CH" altLang="de-DE"/>
              <a:t>» einzuführen. Während fünf Stunden am Tag dürfen sich die </a:t>
            </a:r>
            <a:r>
              <a:rPr lang="de-CH" altLang="de-DE" err="1"/>
              <a:t>Influencer</a:t>
            </a:r>
            <a:r>
              <a:rPr lang="de-CH" altLang="de-DE"/>
              <a:t> im Pool austoben und Bilder knipsen – ausserhalb dieser Zeiten sind Fotos und Videoaufnahmen verboten.</a:t>
            </a:r>
            <a:endParaRPr lang="de-DE" altLang="de-DE"/>
          </a:p>
        </p:txBody>
      </p:sp>
      <p:sp>
        <p:nvSpPr>
          <p:cNvPr id="22531" name="Foliennummernplatzhalter 3">
            <a:extLst>
              <a:ext uri="{FF2B5EF4-FFF2-40B4-BE49-F238E27FC236}">
                <a16:creationId xmlns:a16="http://schemas.microsoft.com/office/drawing/2014/main" id="{A9DA96F8-BA9C-384D-8B66-BE39F0D8DE0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775853-C0B9-6046-A953-13C713AE7166}" type="slidenum">
              <a:rPr lang="en-US" altLang="de-DE" smtClean="0"/>
              <a:pPr/>
              <a:t>4</a:t>
            </a:fld>
            <a:endParaRPr lang="en-US" alt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Tx/>
              <a:buChar char="-"/>
            </a:pPr>
            <a:endParaRPr lang="de-CH"/>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33</a:t>
            </a:fld>
            <a:endParaRPr lang="en-US" altLang="de-DE"/>
          </a:p>
        </p:txBody>
      </p:sp>
    </p:spTree>
    <p:extLst>
      <p:ext uri="{BB962C8B-B14F-4D97-AF65-F5344CB8AC3E}">
        <p14:creationId xmlns:p14="http://schemas.microsoft.com/office/powerpoint/2010/main" val="661051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Folienbildplatzhalter 1">
            <a:extLst>
              <a:ext uri="{FF2B5EF4-FFF2-40B4-BE49-F238E27FC236}">
                <a16:creationId xmlns:a16="http://schemas.microsoft.com/office/drawing/2014/main" id="{20553288-B76F-E140-B417-F225B14588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4" name="Notizenplatzhalter 2">
            <a:extLst>
              <a:ext uri="{FF2B5EF4-FFF2-40B4-BE49-F238E27FC236}">
                <a16:creationId xmlns:a16="http://schemas.microsoft.com/office/drawing/2014/main" id="{72288AAE-E298-2A48-8B48-07ADE78DDD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1219200" rtl="0" eaLnBrk="0" fontAlgn="base" latinLnBrk="0" hangingPunct="0">
              <a:lnSpc>
                <a:spcPct val="100000"/>
              </a:lnSpc>
              <a:spcBef>
                <a:spcPct val="30000"/>
              </a:spcBef>
              <a:spcAft>
                <a:spcPct val="0"/>
              </a:spcAft>
              <a:buClrTx/>
              <a:buSzTx/>
              <a:buFontTx/>
              <a:buNone/>
              <a:tabLst/>
              <a:defRPr/>
            </a:pPr>
            <a:r>
              <a:rPr lang="de-DE" sz="3600" b="1" u="sng">
                <a:solidFill>
                  <a:schemeClr val="tx2"/>
                </a:solidFill>
                <a:latin typeface="Raleway Light" panose="020B0403030101060003" pitchFamily="34" charset="77"/>
                <a:ea typeface="ＭＳ Ｐゴシック" panose="020B0600070205080204" pitchFamily="34" charset="-128"/>
              </a:rPr>
              <a:t>Kein</a:t>
            </a:r>
            <a:r>
              <a:rPr lang="de-DE" sz="3600" b="1">
                <a:solidFill>
                  <a:schemeClr val="tx2"/>
                </a:solidFill>
                <a:latin typeface="Raleway Light" panose="020B0403030101060003" pitchFamily="34" charset="77"/>
                <a:ea typeface="ＭＳ Ｐゴシック" panose="020B0600070205080204" pitchFamily="34" charset="-128"/>
              </a:rPr>
              <a:t> </a:t>
            </a:r>
            <a:r>
              <a:rPr lang="de-DE" sz="3600" b="1" err="1">
                <a:solidFill>
                  <a:schemeClr val="tx2"/>
                </a:solidFill>
                <a:latin typeface="Raleway Light" panose="020B0403030101060003" pitchFamily="34" charset="77"/>
                <a:ea typeface="ＭＳ Ｐゴシック" panose="020B0600070205080204" pitchFamily="34" charset="-128"/>
              </a:rPr>
              <a:t>Unsupervised</a:t>
            </a:r>
            <a:r>
              <a:rPr lang="de-DE" sz="3600" b="1">
                <a:solidFill>
                  <a:schemeClr val="tx2"/>
                </a:solidFill>
                <a:latin typeface="Raleway Light" panose="020B0403030101060003" pitchFamily="34" charset="77"/>
                <a:ea typeface="ＭＳ Ｐゴシック" panose="020B0600070205080204" pitchFamily="34" charset="-128"/>
              </a:rPr>
              <a:t> Learning wegen zu kleiner Datenmenge</a:t>
            </a:r>
            <a:endParaRPr lang="de-DE" sz="2800" b="1">
              <a:solidFill>
                <a:schemeClr val="tx2"/>
              </a:solidFill>
              <a:latin typeface="Raleway Light" panose="020B0403030101060003" pitchFamily="34" charset="77"/>
              <a:ea typeface="ＭＳ Ｐゴシック" panose="020B0600070205080204" pitchFamily="34" charset="-128"/>
            </a:endParaRPr>
          </a:p>
          <a:p>
            <a:pPr>
              <a:defRPr/>
            </a:pPr>
            <a:endParaRPr lang="de-DE" sz="3600" b="1">
              <a:solidFill>
                <a:schemeClr val="tx2"/>
              </a:solidFill>
              <a:latin typeface="Raleway Light" panose="020B0403030101060003" pitchFamily="34" charset="77"/>
              <a:ea typeface="ＭＳ Ｐゴシック" panose="020B0600070205080204" pitchFamily="34" charset="-128"/>
            </a:endParaRPr>
          </a:p>
          <a:p>
            <a:pPr>
              <a:defRPr/>
            </a:pPr>
            <a:r>
              <a:rPr lang="de-DE" sz="3600" b="1" err="1">
                <a:solidFill>
                  <a:schemeClr val="tx2"/>
                </a:solidFill>
                <a:latin typeface="Raleway Light" panose="020B0403030101060003" pitchFamily="34" charset="77"/>
                <a:ea typeface="ＭＳ Ｐゴシック" panose="020B0600070205080204" pitchFamily="34" charset="-128"/>
              </a:rPr>
              <a:t>Supervised</a:t>
            </a:r>
            <a:r>
              <a:rPr lang="de-DE" sz="3600" b="1">
                <a:solidFill>
                  <a:schemeClr val="tx2"/>
                </a:solidFill>
                <a:latin typeface="Raleway Light" panose="020B0403030101060003" pitchFamily="34" charset="77"/>
                <a:ea typeface="ＭＳ Ｐゴシック" panose="020B0600070205080204" pitchFamily="34" charset="-128"/>
              </a:rPr>
              <a:t> Learning mit einer linearen Regression</a:t>
            </a:r>
            <a:endParaRPr lang="de-DE" sz="2800" b="1">
              <a:solidFill>
                <a:schemeClr val="tx2"/>
              </a:solidFill>
              <a:latin typeface="Raleway Light" panose="020B0403030101060003" pitchFamily="34" charset="77"/>
              <a:ea typeface="ＭＳ Ｐゴシック" panose="020B0600070205080204" pitchFamily="34" charset="-128"/>
            </a:endParaRPr>
          </a:p>
          <a:p>
            <a:pPr marL="2952750" lvl="2" indent="-514350">
              <a:buFont typeface="+mj-lt"/>
              <a:buAutoNum type="arabicPeriod"/>
              <a:defRPr/>
            </a:pPr>
            <a:r>
              <a:rPr lang="de-DE" sz="2800" b="1">
                <a:solidFill>
                  <a:schemeClr val="tx2"/>
                </a:solidFill>
                <a:latin typeface="Raleway Light" panose="020B0403030101060003" pitchFamily="34" charset="77"/>
                <a:ea typeface="ＭＳ Ｐゴシック" panose="020B0600070205080204" pitchFamily="34" charset="-128"/>
              </a:rPr>
              <a:t>bekannte Muster zu erkennen</a:t>
            </a:r>
          </a:p>
          <a:p>
            <a:pPr marL="2952750" lvl="2" indent="-514350">
              <a:buFont typeface="+mj-lt"/>
              <a:buAutoNum type="arabicPeriod"/>
              <a:defRPr/>
            </a:pPr>
            <a:r>
              <a:rPr lang="de-DE" sz="2800" b="1">
                <a:solidFill>
                  <a:schemeClr val="tx2"/>
                </a:solidFill>
                <a:latin typeface="Raleway Light" panose="020B0403030101060003" pitchFamily="34" charset="77"/>
                <a:ea typeface="ＭＳ Ｐゴシック" panose="020B0600070205080204" pitchFamily="34" charset="-128"/>
              </a:rPr>
              <a:t>Preise vorherzusagen</a:t>
            </a:r>
          </a:p>
          <a:p>
            <a:pPr marL="2952750" lvl="2" indent="-514350">
              <a:buFont typeface="+mj-lt"/>
              <a:buAutoNum type="arabicPeriod"/>
              <a:defRPr/>
            </a:pPr>
            <a:r>
              <a:rPr lang="de-DE" sz="2800" b="1">
                <a:solidFill>
                  <a:schemeClr val="tx2"/>
                </a:solidFill>
                <a:latin typeface="Raleway Light" panose="020B0403030101060003" pitchFamily="34" charset="77"/>
                <a:ea typeface="ＭＳ Ｐゴシック" panose="020B0600070205080204" pitchFamily="34" charset="-128"/>
              </a:rPr>
              <a:t>Genug Daten vorhanden</a:t>
            </a:r>
          </a:p>
          <a:p>
            <a:pPr>
              <a:defRPr/>
            </a:pPr>
            <a:endParaRPr lang="de-DE" sz="2800" b="1">
              <a:solidFill>
                <a:schemeClr val="tx2"/>
              </a:solidFill>
              <a:latin typeface="Raleway Light" panose="020B0403030101060003" pitchFamily="34" charset="77"/>
              <a:ea typeface="ＭＳ Ｐゴシック" panose="020B0600070205080204" pitchFamily="34" charset="-128"/>
            </a:endParaRPr>
          </a:p>
          <a:p>
            <a:endParaRPr lang="de-DE" altLang="de-DE"/>
          </a:p>
          <a:p>
            <a:endParaRPr lang="de-DE" altLang="de-DE"/>
          </a:p>
          <a:p>
            <a:r>
              <a:rPr lang="de-DE" altLang="de-DE"/>
              <a:t>Viele Daten bleiben ungenutzt und werden nicht analysiert  </a:t>
            </a:r>
            <a:r>
              <a:rPr lang="de-DE" altLang="de-DE">
                <a:sym typeface="Wingdings" pitchFamily="2" charset="2"/>
              </a:rPr>
              <a:t> </a:t>
            </a:r>
            <a:r>
              <a:rPr lang="de-DE" altLang="de-DE"/>
              <a:t>Anwendung von </a:t>
            </a:r>
            <a:r>
              <a:rPr lang="de-DE" altLang="de-DE" err="1"/>
              <a:t>Machine</a:t>
            </a:r>
            <a:r>
              <a:rPr lang="de-DE" altLang="de-DE"/>
              <a:t> Learning</a:t>
            </a:r>
          </a:p>
          <a:p>
            <a:r>
              <a:rPr lang="de-DE" altLang="de-DE"/>
              <a:t>Nutzung von </a:t>
            </a:r>
            <a:r>
              <a:rPr lang="de-DE" altLang="de-DE" err="1"/>
              <a:t>Scikit</a:t>
            </a:r>
            <a:r>
              <a:rPr lang="de-DE" altLang="de-DE"/>
              <a:t> </a:t>
            </a:r>
            <a:r>
              <a:rPr lang="de-DE" altLang="de-DE" err="1"/>
              <a:t>Learn</a:t>
            </a:r>
            <a:r>
              <a:rPr lang="de-DE" altLang="de-DE"/>
              <a:t> (stärker, einfacher, aktueller als WEKA)</a:t>
            </a:r>
          </a:p>
          <a:p>
            <a:endParaRPr lang="de-DE" altLang="de-DE"/>
          </a:p>
          <a:p>
            <a:endParaRPr lang="de-DE" altLang="de-DE"/>
          </a:p>
          <a:p>
            <a:endParaRPr lang="de-DE" altLang="de-DE"/>
          </a:p>
        </p:txBody>
      </p:sp>
      <p:sp>
        <p:nvSpPr>
          <p:cNvPr id="120835" name="Foliennummernplatzhalter 3">
            <a:extLst>
              <a:ext uri="{FF2B5EF4-FFF2-40B4-BE49-F238E27FC236}">
                <a16:creationId xmlns:a16="http://schemas.microsoft.com/office/drawing/2014/main" id="{83B3BC43-C530-D24B-9D5B-EFBCC31830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72BF52-18D3-314C-8145-D0CF419C182D}" type="slidenum">
              <a:rPr lang="en-US" altLang="de-DE" smtClean="0"/>
              <a:pPr/>
              <a:t>34</a:t>
            </a:fld>
            <a:endParaRPr lang="en-US" altLang="de-DE"/>
          </a:p>
        </p:txBody>
      </p:sp>
    </p:spTree>
    <p:extLst>
      <p:ext uri="{BB962C8B-B14F-4D97-AF65-F5344CB8AC3E}">
        <p14:creationId xmlns:p14="http://schemas.microsoft.com/office/powerpoint/2010/main" val="1262785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Folienbildplatzhalter 1">
            <a:extLst>
              <a:ext uri="{FF2B5EF4-FFF2-40B4-BE49-F238E27FC236}">
                <a16:creationId xmlns:a16="http://schemas.microsoft.com/office/drawing/2014/main" id="{47D89BE3-E61B-DA45-B6D3-E9E5AA2BDA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8" name="Notizenplatzhalter 2">
            <a:extLst>
              <a:ext uri="{FF2B5EF4-FFF2-40B4-BE49-F238E27FC236}">
                <a16:creationId xmlns:a16="http://schemas.microsoft.com/office/drawing/2014/main" id="{E19D6378-12EE-904A-83C2-EC69E0FDA4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121859" name="Foliennummernplatzhalter 3">
            <a:extLst>
              <a:ext uri="{FF2B5EF4-FFF2-40B4-BE49-F238E27FC236}">
                <a16:creationId xmlns:a16="http://schemas.microsoft.com/office/drawing/2014/main" id="{7BCFED9A-2CE9-5A46-A919-2E997C5DFC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E3D0A57-2656-BE4A-930E-7E2222F387CC}" type="slidenum">
              <a:rPr lang="en-US" altLang="de-DE" smtClean="0"/>
              <a:pPr/>
              <a:t>35</a:t>
            </a:fld>
            <a:endParaRPr lang="en-US" altLang="de-DE"/>
          </a:p>
        </p:txBody>
      </p:sp>
    </p:spTree>
    <p:extLst>
      <p:ext uri="{BB962C8B-B14F-4D97-AF65-F5344CB8AC3E}">
        <p14:creationId xmlns:p14="http://schemas.microsoft.com/office/powerpoint/2010/main" val="3784766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Folienbildplatzhalter 1">
            <a:extLst>
              <a:ext uri="{FF2B5EF4-FFF2-40B4-BE49-F238E27FC236}">
                <a16:creationId xmlns:a16="http://schemas.microsoft.com/office/drawing/2014/main" id="{054E84BC-9A8B-D84E-A60A-DAB2EEE9F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2" name="Notizenplatzhalter 2">
            <a:extLst>
              <a:ext uri="{FF2B5EF4-FFF2-40B4-BE49-F238E27FC236}">
                <a16:creationId xmlns:a16="http://schemas.microsoft.com/office/drawing/2014/main" id="{555AD4A9-F52A-0741-8F23-D67FED4EF3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de-DE"/>
          </a:p>
        </p:txBody>
      </p:sp>
      <p:sp>
        <p:nvSpPr>
          <p:cNvPr id="122883" name="Foliennummernplatzhalter 3">
            <a:extLst>
              <a:ext uri="{FF2B5EF4-FFF2-40B4-BE49-F238E27FC236}">
                <a16:creationId xmlns:a16="http://schemas.microsoft.com/office/drawing/2014/main" id="{8643D11C-A570-B443-AFC1-07184EB0D3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A637DF-5F56-FF4B-ABB0-6B03A55E2872}" type="slidenum">
              <a:rPr lang="en-US" altLang="de-DE" smtClean="0"/>
              <a:pPr/>
              <a:t>36</a:t>
            </a:fld>
            <a:endParaRPr lang="en-US" altLang="de-DE"/>
          </a:p>
        </p:txBody>
      </p:sp>
    </p:spTree>
    <p:extLst>
      <p:ext uri="{BB962C8B-B14F-4D97-AF65-F5344CB8AC3E}">
        <p14:creationId xmlns:p14="http://schemas.microsoft.com/office/powerpoint/2010/main" val="3655268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Zusammenhang </a:t>
            </a:r>
            <a:r>
              <a:rPr lang="de-CH" err="1"/>
              <a:t>Influencerposts</a:t>
            </a:r>
            <a:r>
              <a:rPr lang="de-CH"/>
              <a:t> auf Preisveränderungen</a:t>
            </a:r>
          </a:p>
          <a:p>
            <a:r>
              <a:rPr lang="de-CH"/>
              <a:t>Datengetrieben Preisberatung</a:t>
            </a:r>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5</a:t>
            </a:fld>
            <a:endParaRPr lang="en-US" altLang="de-DE"/>
          </a:p>
        </p:txBody>
      </p:sp>
    </p:spTree>
    <p:extLst>
      <p:ext uri="{BB962C8B-B14F-4D97-AF65-F5344CB8AC3E}">
        <p14:creationId xmlns:p14="http://schemas.microsoft.com/office/powerpoint/2010/main" val="240514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7</a:t>
            </a:fld>
            <a:endParaRPr lang="en-US" altLang="de-DE"/>
          </a:p>
        </p:txBody>
      </p:sp>
    </p:spTree>
    <p:extLst>
      <p:ext uri="{BB962C8B-B14F-4D97-AF65-F5344CB8AC3E}">
        <p14:creationId xmlns:p14="http://schemas.microsoft.com/office/powerpoint/2010/main" val="243256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Folienbildplatzhalter 1">
            <a:extLst>
              <a:ext uri="{FF2B5EF4-FFF2-40B4-BE49-F238E27FC236}">
                <a16:creationId xmlns:a16="http://schemas.microsoft.com/office/drawing/2014/main" id="{50E3E140-8258-2D4E-A5D6-437F17D4899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a:extLst>
              <a:ext uri="{FF2B5EF4-FFF2-40B4-BE49-F238E27FC236}">
                <a16:creationId xmlns:a16="http://schemas.microsoft.com/office/drawing/2014/main" id="{6FA972CE-C28D-EF45-8AFB-D0A4DB7F075D}"/>
              </a:ext>
            </a:extLst>
          </p:cNvPr>
          <p:cNvSpPr>
            <a:spLocks noGrp="1"/>
          </p:cNvSpPr>
          <p:nvPr>
            <p:ph type="body" idx="1"/>
          </p:nvPr>
        </p:nvSpPr>
        <p:spPr/>
        <p:txBody>
          <a:bodyPr/>
          <a:lstStyle/>
          <a:p>
            <a:pPr>
              <a:defRPr/>
            </a:pPr>
            <a:r>
              <a:rPr lang="de-DE" sz="3200" b="1">
                <a:solidFill>
                  <a:schemeClr val="tx2"/>
                </a:solidFill>
                <a:latin typeface="Calibri" panose="020F0502020204030204" pitchFamily="34" charset="0"/>
                <a:ea typeface="ＭＳ Ｐゴシック" panose="020B0600070205080204" pitchFamily="34" charset="-128"/>
                <a:cs typeface="Calibri" panose="020F0502020204030204" pitchFamily="34" charset="0"/>
              </a:rPr>
              <a:t>Annahme 1:</a:t>
            </a:r>
            <a:r>
              <a:rPr lang="de-DE" sz="3200">
                <a:solidFill>
                  <a:schemeClr val="tx2"/>
                </a:solidFill>
                <a:latin typeface="Calibri" panose="020F0502020204030204" pitchFamily="34" charset="0"/>
                <a:ea typeface="ＭＳ Ｐゴシック" panose="020B0600070205080204" pitchFamily="34" charset="-128"/>
                <a:cs typeface="Calibri" panose="020F0502020204030204" pitchFamily="34" charset="0"/>
              </a:rPr>
              <a:t> Der Effekt einer </a:t>
            </a:r>
            <a:r>
              <a:rPr lang="de-DE" sz="3200" err="1">
                <a:solidFill>
                  <a:schemeClr val="tx2"/>
                </a:solidFill>
                <a:latin typeface="Calibri" panose="020F0502020204030204" pitchFamily="34" charset="0"/>
                <a:ea typeface="ＭＳ Ｐゴシック" panose="020B0600070205080204" pitchFamily="34" charset="-128"/>
                <a:cs typeface="Calibri" panose="020F0502020204030204" pitchFamily="34" charset="0"/>
              </a:rPr>
              <a:t>Influencer</a:t>
            </a:r>
            <a:r>
              <a:rPr lang="de-DE" sz="3200">
                <a:solidFill>
                  <a:schemeClr val="tx2"/>
                </a:solidFill>
                <a:latin typeface="Calibri" panose="020F0502020204030204" pitchFamily="34" charset="0"/>
                <a:ea typeface="ＭＳ Ｐゴシック" panose="020B0600070205080204" pitchFamily="34" charset="-128"/>
                <a:cs typeface="Calibri" panose="020F0502020204030204" pitchFamily="34" charset="0"/>
              </a:rPr>
              <a:t>-Hotelwerbung (Reichweite über 100.000) zeigt sich innert wenigen Minuten/Stunden, da der Post rasch wieder aus den Timelines verschwindet, wenn nicht aktiv danach gesucht wird. Deshalb sollte eine erhöhte Klickrate resp. Aufmerksamkeit beim Hotel bemerkbar sein.</a:t>
            </a:r>
          </a:p>
          <a:p>
            <a:pPr>
              <a:defRPr/>
            </a:pPr>
            <a:endParaRPr lang="de-CH" sz="3200">
              <a:solidFill>
                <a:schemeClr val="tx2"/>
              </a:solidFill>
              <a:latin typeface="Calibri" panose="020F0502020204030204" pitchFamily="34" charset="0"/>
              <a:ea typeface="ＭＳ Ｐゴシック" panose="020B0600070205080204" pitchFamily="34" charset="-128"/>
              <a:cs typeface="Calibri" panose="020F0502020204030204" pitchFamily="34" charset="0"/>
            </a:endParaRPr>
          </a:p>
          <a:p>
            <a:pPr>
              <a:defRPr/>
            </a:pPr>
            <a:r>
              <a:rPr lang="de-DE" sz="3200" b="1">
                <a:solidFill>
                  <a:schemeClr val="tx2"/>
                </a:solidFill>
                <a:latin typeface="Calibri" panose="020F0502020204030204" pitchFamily="34" charset="0"/>
                <a:ea typeface="ＭＳ Ｐゴシック" panose="020B0600070205080204" pitchFamily="34" charset="-128"/>
                <a:cs typeface="Calibri" panose="020F0502020204030204" pitchFamily="34" charset="0"/>
              </a:rPr>
              <a:t>Annahme 2:</a:t>
            </a:r>
            <a:r>
              <a:rPr lang="de-DE" sz="3200">
                <a:solidFill>
                  <a:schemeClr val="tx2"/>
                </a:solidFill>
                <a:latin typeface="Calibri" panose="020F0502020204030204" pitchFamily="34" charset="0"/>
                <a:ea typeface="ＭＳ Ｐゴシック" panose="020B0600070205080204" pitchFamily="34" charset="-128"/>
                <a:cs typeface="Calibri" panose="020F0502020204030204" pitchFamily="34" charset="0"/>
              </a:rPr>
              <a:t> Der Effekt einer </a:t>
            </a:r>
            <a:r>
              <a:rPr lang="de-DE" sz="3200" err="1">
                <a:solidFill>
                  <a:schemeClr val="tx2"/>
                </a:solidFill>
                <a:latin typeface="Calibri" panose="020F0502020204030204" pitchFamily="34" charset="0"/>
                <a:ea typeface="ＭＳ Ｐゴシック" panose="020B0600070205080204" pitchFamily="34" charset="-128"/>
                <a:cs typeface="Calibri" panose="020F0502020204030204" pitchFamily="34" charset="0"/>
              </a:rPr>
              <a:t>Influencer</a:t>
            </a:r>
            <a:r>
              <a:rPr lang="de-DE" sz="3200">
                <a:solidFill>
                  <a:schemeClr val="tx2"/>
                </a:solidFill>
                <a:latin typeface="Calibri" panose="020F0502020204030204" pitchFamily="34" charset="0"/>
                <a:ea typeface="ＭＳ Ｐゴシック" panose="020B0600070205080204" pitchFamily="34" charset="-128"/>
                <a:cs typeface="Calibri" panose="020F0502020204030204" pitchFamily="34" charset="0"/>
              </a:rPr>
              <a:t>-Hotelwerbung zeigt sich nicht innert Minuten / Stunden sondern eher Tage, da der Post nur ein Interesse / Begehren nach einer Buchung auslöst dies aber nicht dazu führt, dass Follower sofort das Hotel buchen möchten. Dies kann auch ein oder mehrere Tage nach dem Post der Fall sein. </a:t>
            </a:r>
            <a:endParaRPr lang="de-CH" sz="3200">
              <a:solidFill>
                <a:schemeClr val="tx2"/>
              </a:solidFill>
              <a:latin typeface="Calibri" panose="020F0502020204030204" pitchFamily="34" charset="0"/>
              <a:ea typeface="ＭＳ Ｐゴシック" panose="020B0600070205080204" pitchFamily="34" charset="-128"/>
              <a:cs typeface="Calibri" panose="020F0502020204030204" pitchFamily="34" charset="0"/>
            </a:endParaRPr>
          </a:p>
          <a:p>
            <a:pPr marL="514350" indent="-514350">
              <a:buFontTx/>
              <a:buAutoNum type="arabicParenR"/>
              <a:defRPr/>
            </a:pPr>
            <a:endParaRPr lang="en-US"/>
          </a:p>
        </p:txBody>
      </p:sp>
      <p:sp>
        <p:nvSpPr>
          <p:cNvPr id="119811" name="Foliennummernplatzhalter 3">
            <a:extLst>
              <a:ext uri="{FF2B5EF4-FFF2-40B4-BE49-F238E27FC236}">
                <a16:creationId xmlns:a16="http://schemas.microsoft.com/office/drawing/2014/main" id="{01522780-325A-774B-B09E-B41C365B022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D24B7D-2B33-9041-8DBC-85FE5CFA4E12}" type="slidenum">
              <a:rPr lang="en-US" altLang="de-DE" smtClean="0"/>
              <a:pPr/>
              <a:t>8</a:t>
            </a:fld>
            <a:endParaRPr lang="en-US" alt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lienbildplatzhalter 1">
            <a:extLst>
              <a:ext uri="{FF2B5EF4-FFF2-40B4-BE49-F238E27FC236}">
                <a16:creationId xmlns:a16="http://schemas.microsoft.com/office/drawing/2014/main" id="{E970B11B-2F69-B045-9F37-651F179B4F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6" name="Notizenplatzhalter 2">
            <a:extLst>
              <a:ext uri="{FF2B5EF4-FFF2-40B4-BE49-F238E27FC236}">
                <a16:creationId xmlns:a16="http://schemas.microsoft.com/office/drawing/2014/main" id="{972C2284-D802-8146-B320-1B1396E95E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de-DE"/>
          </a:p>
        </p:txBody>
      </p:sp>
      <p:sp>
        <p:nvSpPr>
          <p:cNvPr id="118787" name="Foliennummernplatzhalter 3">
            <a:extLst>
              <a:ext uri="{FF2B5EF4-FFF2-40B4-BE49-F238E27FC236}">
                <a16:creationId xmlns:a16="http://schemas.microsoft.com/office/drawing/2014/main" id="{A66B6AAC-5E23-D744-A16D-6A0A33F925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E541BB-AFA3-E14A-B186-2761D3362B16}" type="slidenum">
              <a:rPr lang="en-US" altLang="de-DE" smtClean="0"/>
              <a:pPr/>
              <a:t>9</a:t>
            </a:fld>
            <a:endParaRPr lang="en-US" alt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10</a:t>
            </a:fld>
            <a:endParaRPr lang="en-US" altLang="de-DE"/>
          </a:p>
        </p:txBody>
      </p:sp>
    </p:spTree>
    <p:extLst>
      <p:ext uri="{BB962C8B-B14F-4D97-AF65-F5344CB8AC3E}">
        <p14:creationId xmlns:p14="http://schemas.microsoft.com/office/powerpoint/2010/main" val="3762506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15</a:t>
            </a:fld>
            <a:endParaRPr lang="en-US" altLang="de-DE"/>
          </a:p>
        </p:txBody>
      </p:sp>
    </p:spTree>
    <p:extLst>
      <p:ext uri="{BB962C8B-B14F-4D97-AF65-F5344CB8AC3E}">
        <p14:creationId xmlns:p14="http://schemas.microsoft.com/office/powerpoint/2010/main" val="3034540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1219200" rtl="0" eaLnBrk="0" fontAlgn="base" latinLnBrk="0" hangingPunct="0">
              <a:lnSpc>
                <a:spcPct val="100000"/>
              </a:lnSpc>
              <a:spcBef>
                <a:spcPct val="30000"/>
              </a:spcBef>
              <a:spcAft>
                <a:spcPct val="0"/>
              </a:spcAft>
              <a:buClrTx/>
              <a:buSzTx/>
              <a:buFontTx/>
              <a:buNone/>
              <a:tabLst/>
              <a:defRPr/>
            </a:pPr>
            <a:r>
              <a:rPr lang="en-US"/>
              <a:t>TA vs. Hotel: - </a:t>
            </a:r>
            <a:r>
              <a:rPr lang="en-US" err="1"/>
              <a:t>Vergleich</a:t>
            </a:r>
            <a:r>
              <a:rPr lang="en-US"/>
              <a:t> </a:t>
            </a:r>
            <a:r>
              <a:rPr lang="en-US" err="1"/>
              <a:t>mit</a:t>
            </a:r>
            <a:r>
              <a:rPr lang="en-US"/>
              <a:t> je 256 </a:t>
            </a:r>
            <a:r>
              <a:rPr lang="en-US" err="1"/>
              <a:t>Preis-Datenpunkten</a:t>
            </a:r>
            <a:r>
              <a:rPr lang="en-US"/>
              <a:t> </a:t>
            </a:r>
          </a:p>
          <a:p>
            <a:pPr marL="0" marR="0" lvl="0" indent="0" algn="l" defTabSz="1219200" rtl="0" eaLnBrk="0" fontAlgn="base" latinLnBrk="0" hangingPunct="0">
              <a:lnSpc>
                <a:spcPct val="100000"/>
              </a:lnSpc>
              <a:spcBef>
                <a:spcPct val="30000"/>
              </a:spcBef>
              <a:spcAft>
                <a:spcPct val="0"/>
              </a:spcAft>
              <a:buClrTx/>
              <a:buSzTx/>
              <a:buFontTx/>
              <a:buNone/>
              <a:tabLst/>
              <a:defRPr/>
            </a:pPr>
            <a:endParaRPr lang="en-US"/>
          </a:p>
        </p:txBody>
      </p:sp>
      <p:sp>
        <p:nvSpPr>
          <p:cNvPr id="4" name="Foliennummernplatzhalter 3"/>
          <p:cNvSpPr>
            <a:spLocks noGrp="1"/>
          </p:cNvSpPr>
          <p:nvPr>
            <p:ph type="sldNum" sz="quarter" idx="5"/>
          </p:nvPr>
        </p:nvSpPr>
        <p:spPr/>
        <p:txBody>
          <a:bodyPr/>
          <a:lstStyle/>
          <a:p>
            <a:pPr>
              <a:defRPr/>
            </a:pPr>
            <a:fld id="{19C3A0E8-8CB8-E147-9A19-290E5790F9B7}" type="slidenum">
              <a:rPr lang="en-US" altLang="de-DE" smtClean="0"/>
              <a:pPr>
                <a:defRPr/>
              </a:pPr>
              <a:t>21</a:t>
            </a:fld>
            <a:endParaRPr lang="en-US" altLang="de-DE"/>
          </a:p>
        </p:txBody>
      </p:sp>
    </p:spTree>
    <p:extLst>
      <p:ext uri="{BB962C8B-B14F-4D97-AF65-F5344CB8AC3E}">
        <p14:creationId xmlns:p14="http://schemas.microsoft.com/office/powerpoint/2010/main" val="238902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out Titl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DA55D34-A55E-8544-8306-8B58E9D03CB1}"/>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3" name="Slide Number Placeholder 5">
            <a:extLst>
              <a:ext uri="{FF2B5EF4-FFF2-40B4-BE49-F238E27FC236}">
                <a16:creationId xmlns:a16="http://schemas.microsoft.com/office/drawing/2014/main" id="{ECC955F8-2B74-1341-8293-7869428A04E8}"/>
              </a:ext>
            </a:extLst>
          </p:cNvPr>
          <p:cNvSpPr>
            <a:spLocks noGrp="1"/>
          </p:cNvSpPr>
          <p:nvPr>
            <p:ph type="sldNum" sz="quarter" idx="10"/>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762D9BDA-1A31-8641-A9C7-8AD24F57FA47}" type="slidenum">
              <a:rPr lang="en-US" altLang="de-DE"/>
              <a:pPr>
                <a:defRPr/>
              </a:pPr>
              <a:t>‹Nr.›</a:t>
            </a:fld>
            <a:endParaRPr lang="en-US" altLang="de-DE"/>
          </a:p>
        </p:txBody>
      </p:sp>
    </p:spTree>
    <p:extLst>
      <p:ext uri="{BB962C8B-B14F-4D97-AF65-F5344CB8AC3E}">
        <p14:creationId xmlns:p14="http://schemas.microsoft.com/office/powerpoint/2010/main" val="11102355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olio Four">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43789F42-8AAA-D34A-A5B1-9974737E4687}"/>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6" name="Oval 5">
            <a:extLst>
              <a:ext uri="{FF2B5EF4-FFF2-40B4-BE49-F238E27FC236}">
                <a16:creationId xmlns:a16="http://schemas.microsoft.com/office/drawing/2014/main" id="{7BDE4627-8CE0-5C40-97AE-BE205B17583C}"/>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1" name="Text Placeholder 10"/>
          <p:cNvSpPr>
            <a:spLocks noGrp="1"/>
          </p:cNvSpPr>
          <p:nvPr>
            <p:ph type="body" sz="quarter" idx="13"/>
          </p:nvPr>
        </p:nvSpPr>
        <p:spPr>
          <a:xfrm>
            <a:off x="2112708" y="340660"/>
            <a:ext cx="19429396" cy="1462152"/>
          </a:xfrm>
        </p:spPr>
        <p:txBody>
          <a:bodyPr>
            <a:noAutofit/>
          </a:bodyPr>
          <a:lstStyle>
            <a:lvl1pPr>
              <a:defRPr sz="6400">
                <a:solidFill>
                  <a:schemeClr val="bg2">
                    <a:lumMod val="50000"/>
                  </a:schemeClr>
                </a:solidFill>
                <a:latin typeface="Calibri" panose="020F0502020204030204" pitchFamily="34" charset="0"/>
                <a:cs typeface="Calibri" panose="020F0502020204030204" pitchFamily="34" charset="0"/>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3" name="Picture Placeholder 2"/>
          <p:cNvSpPr>
            <a:spLocks noGrp="1"/>
          </p:cNvSpPr>
          <p:nvPr>
            <p:ph type="pic" sz="quarter" idx="15"/>
          </p:nvPr>
        </p:nvSpPr>
        <p:spPr>
          <a:xfrm>
            <a:off x="2112710" y="3200400"/>
            <a:ext cx="7722600" cy="7721600"/>
          </a:xfrm>
        </p:spPr>
        <p:txBody>
          <a:bodyPr rtlCol="0">
            <a:normAutofit/>
          </a:bodyPr>
          <a:lstStyle>
            <a:lvl1pPr>
              <a:defRPr sz="3200"/>
            </a:lvl1pPr>
          </a:lstStyle>
          <a:p>
            <a:pPr lvl="0"/>
            <a:endParaRPr lang="en-US" noProof="0"/>
          </a:p>
        </p:txBody>
      </p:sp>
      <p:sp>
        <p:nvSpPr>
          <p:cNvPr id="7" name="Slide Number Placeholder 5">
            <a:extLst>
              <a:ext uri="{FF2B5EF4-FFF2-40B4-BE49-F238E27FC236}">
                <a16:creationId xmlns:a16="http://schemas.microsoft.com/office/drawing/2014/main" id="{38D0C7A1-E8F9-FD4F-81B2-6A198E286261}"/>
              </a:ext>
            </a:extLst>
          </p:cNvPr>
          <p:cNvSpPr>
            <a:spLocks noGrp="1"/>
          </p:cNvSpPr>
          <p:nvPr>
            <p:ph type="sldNum" sz="quarter" idx="16"/>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C93DE10D-58B7-1E49-AC41-E10823F5F6F4}" type="slidenum">
              <a:rPr lang="en-US" altLang="de-DE"/>
              <a:pPr>
                <a:defRPr/>
              </a:pPr>
              <a:t>‹Nr.›</a:t>
            </a:fld>
            <a:endParaRPr lang="en-US" altLang="de-DE"/>
          </a:p>
        </p:txBody>
      </p:sp>
    </p:spTree>
    <p:extLst>
      <p:ext uri="{BB962C8B-B14F-4D97-AF65-F5344CB8AC3E}">
        <p14:creationId xmlns:p14="http://schemas.microsoft.com/office/powerpoint/2010/main" val="245030769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pp Project">
    <p:spTree>
      <p:nvGrpSpPr>
        <p:cNvPr id="1" name=""/>
        <p:cNvGrpSpPr/>
        <p:nvPr/>
      </p:nvGrpSpPr>
      <p:grpSpPr>
        <a:xfrm>
          <a:off x="0" y="0"/>
          <a:ext cx="0" cy="0"/>
          <a:chOff x="0" y="0"/>
          <a:chExt cx="0" cy="0"/>
        </a:xfrm>
      </p:grpSpPr>
      <p:pic>
        <p:nvPicPr>
          <p:cNvPr id="4" name="Picture Placeholder 2" descr="HWijjF7RwOPGEJ1nb4Zb_IMG_3773.jpg">
            <a:extLst>
              <a:ext uri="{FF2B5EF4-FFF2-40B4-BE49-F238E27FC236}">
                <a16:creationId xmlns:a16="http://schemas.microsoft.com/office/drawing/2014/main" id="{060C8275-8CB2-9B4D-99F1-0A88643246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24387175" cy="1057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a:extLst>
              <a:ext uri="{FF2B5EF4-FFF2-40B4-BE49-F238E27FC236}">
                <a16:creationId xmlns:a16="http://schemas.microsoft.com/office/drawing/2014/main" id="{EEC4D627-2A57-B746-9A70-4CC09A1D5981}"/>
              </a:ext>
            </a:extLst>
          </p:cNvPr>
          <p:cNvSpPr/>
          <p:nvPr userDrawn="1"/>
        </p:nvSpPr>
        <p:spPr>
          <a:xfrm>
            <a:off x="0" y="0"/>
            <a:ext cx="24387175" cy="10623550"/>
          </a:xfrm>
          <a:prstGeom prst="rect">
            <a:avLst/>
          </a:prstGeom>
          <a:solidFill>
            <a:srgbClr val="2C4155">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pic>
        <p:nvPicPr>
          <p:cNvPr id="6" name="Picture 8" descr="iPhone White 5S.png">
            <a:extLst>
              <a:ext uri="{FF2B5EF4-FFF2-40B4-BE49-F238E27FC236}">
                <a16:creationId xmlns:a16="http://schemas.microsoft.com/office/drawing/2014/main" id="{6252C86A-F5D2-5445-B8FE-459D0515AC3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058275" y="2701925"/>
            <a:ext cx="5845175" cy="792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5"/>
          </p:nvPr>
        </p:nvSpPr>
        <p:spPr>
          <a:xfrm>
            <a:off x="10228774" y="4655525"/>
            <a:ext cx="4001615" cy="5969891"/>
          </a:xfrm>
        </p:spPr>
        <p:txBody>
          <a:bodyPr rtlCol="0">
            <a:normAutofit/>
          </a:bodyPr>
          <a:lstStyle>
            <a:lvl1pPr>
              <a:defRPr sz="3200"/>
            </a:lvl1pPr>
          </a:lstStyle>
          <a:p>
            <a:pPr lvl="0"/>
            <a:endParaRPr lang="en-US" noProof="0"/>
          </a:p>
        </p:txBody>
      </p:sp>
      <p:sp>
        <p:nvSpPr>
          <p:cNvPr id="7" name="Slide Number Placeholder 5">
            <a:extLst>
              <a:ext uri="{FF2B5EF4-FFF2-40B4-BE49-F238E27FC236}">
                <a16:creationId xmlns:a16="http://schemas.microsoft.com/office/drawing/2014/main" id="{C26CB75B-4BA3-CA41-8D1E-63F1CA4118C2}"/>
              </a:ext>
            </a:extLst>
          </p:cNvPr>
          <p:cNvSpPr>
            <a:spLocks noGrp="1"/>
          </p:cNvSpPr>
          <p:nvPr>
            <p:ph type="sldNum" sz="quarter" idx="16"/>
          </p:nvPr>
        </p:nvSpPr>
        <p:spPr>
          <a:xfrm>
            <a:off x="22569488" y="717550"/>
            <a:ext cx="1065212" cy="730250"/>
          </a:xfrm>
        </p:spPr>
        <p:txBody>
          <a:bodyPr/>
          <a:lstStyle>
            <a:lvl1pPr algn="ctr">
              <a:defRPr sz="2400">
                <a:solidFill>
                  <a:schemeClr val="bg1"/>
                </a:solidFill>
                <a:latin typeface="Raleway Regular" panose="020B0503030101060003" pitchFamily="34" charset="77"/>
              </a:defRPr>
            </a:lvl1pPr>
          </a:lstStyle>
          <a:p>
            <a:pPr>
              <a:defRPr/>
            </a:pPr>
            <a:fld id="{C5A3A3A0-EC24-0E40-8BFC-8278A9C03297}" type="slidenum">
              <a:rPr lang="en-US" altLang="de-DE"/>
              <a:pPr>
                <a:defRPr/>
              </a:pPr>
              <a:t>‹Nr.›</a:t>
            </a:fld>
            <a:endParaRPr lang="en-US" altLang="de-DE"/>
          </a:p>
        </p:txBody>
      </p:sp>
    </p:spTree>
    <p:extLst>
      <p:ext uri="{BB962C8B-B14F-4D97-AF65-F5344CB8AC3E}">
        <p14:creationId xmlns:p14="http://schemas.microsoft.com/office/powerpoint/2010/main" val="18649782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24387175" cy="8229600"/>
          </a:xfrm>
        </p:spPr>
        <p:txBody>
          <a:bodyPr rtlCol="0">
            <a:normAutofit/>
          </a:bodyPr>
          <a:lstStyle>
            <a:lvl1pPr>
              <a:defRPr sz="3600"/>
            </a:lvl1pPr>
          </a:lstStyle>
          <a:p>
            <a:pPr lvl="0"/>
            <a:endParaRPr lang="en-US" noProof="0"/>
          </a:p>
        </p:txBody>
      </p:sp>
    </p:spTree>
    <p:extLst>
      <p:ext uri="{BB962C8B-B14F-4D97-AF65-F5344CB8AC3E}">
        <p14:creationId xmlns:p14="http://schemas.microsoft.com/office/powerpoint/2010/main" val="378765393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BDFDD6B-F055-F347-9B0E-2E840301591E}"/>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5" name="Picture Placeholder 4"/>
          <p:cNvSpPr>
            <a:spLocks noGrp="1"/>
          </p:cNvSpPr>
          <p:nvPr>
            <p:ph type="pic" sz="quarter" idx="10"/>
          </p:nvPr>
        </p:nvSpPr>
        <p:spPr>
          <a:xfrm>
            <a:off x="-1" y="0"/>
            <a:ext cx="11736389" cy="13716000"/>
          </a:xfrm>
        </p:spPr>
        <p:txBody>
          <a:bodyPr rtlCol="0">
            <a:normAutofit/>
          </a:bodyPr>
          <a:lstStyle>
            <a:lvl1pPr>
              <a:defRPr sz="3600"/>
            </a:lvl1pPr>
          </a:lstStyle>
          <a:p>
            <a:pPr lvl="0"/>
            <a:endParaRPr lang="en-US" noProof="0"/>
          </a:p>
        </p:txBody>
      </p:sp>
      <p:sp>
        <p:nvSpPr>
          <p:cNvPr id="4" name="Slide Number Placeholder 5">
            <a:extLst>
              <a:ext uri="{FF2B5EF4-FFF2-40B4-BE49-F238E27FC236}">
                <a16:creationId xmlns:a16="http://schemas.microsoft.com/office/drawing/2014/main" id="{1CF982A0-B1BA-3A45-9BD5-7EE1D9FA6D78}"/>
              </a:ext>
            </a:extLst>
          </p:cNvPr>
          <p:cNvSpPr>
            <a:spLocks noGrp="1"/>
          </p:cNvSpPr>
          <p:nvPr>
            <p:ph type="sldNum" sz="quarter" idx="11"/>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F7448CA0-38CF-184D-B327-00F074730692}" type="slidenum">
              <a:rPr lang="en-US" altLang="de-DE"/>
              <a:pPr>
                <a:defRPr/>
              </a:pPr>
              <a:t>‹Nr.›</a:t>
            </a:fld>
            <a:endParaRPr lang="en-US" altLang="de-DE"/>
          </a:p>
        </p:txBody>
      </p:sp>
    </p:spTree>
    <p:extLst>
      <p:ext uri="{BB962C8B-B14F-4D97-AF65-F5344CB8AC3E}">
        <p14:creationId xmlns:p14="http://schemas.microsoft.com/office/powerpoint/2010/main" val="15037210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bout Us">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B92F06E9-1EFF-C542-8446-DBE7FC4095FC}"/>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6" name="Oval 5">
            <a:extLst>
              <a:ext uri="{FF2B5EF4-FFF2-40B4-BE49-F238E27FC236}">
                <a16:creationId xmlns:a16="http://schemas.microsoft.com/office/drawing/2014/main" id="{4CC303AC-2ECC-4947-B833-20AB076E40B0}"/>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1" name="Text Placeholder 10"/>
          <p:cNvSpPr>
            <a:spLocks noGrp="1"/>
          </p:cNvSpPr>
          <p:nvPr>
            <p:ph type="body" sz="quarter" idx="13"/>
          </p:nvPr>
        </p:nvSpPr>
        <p:spPr>
          <a:xfrm>
            <a:off x="2112708" y="376308"/>
            <a:ext cx="19429396" cy="1462152"/>
          </a:xfrm>
        </p:spPr>
        <p:txBody>
          <a:bodyPr>
            <a:noAutofit/>
          </a:bodyPr>
          <a:lstStyle>
            <a:lvl1pPr>
              <a:defRPr sz="7200">
                <a:solidFill>
                  <a:schemeClr val="bg2">
                    <a:lumMod val="50000"/>
                  </a:schemeClr>
                </a:solidFill>
                <a:latin typeface="Calibri" panose="020F0502020204030204" pitchFamily="34" charset="0"/>
                <a:cs typeface="Calibri" panose="020F0502020204030204" pitchFamily="34" charset="0"/>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7" name="Slide Number Placeholder 5">
            <a:extLst>
              <a:ext uri="{FF2B5EF4-FFF2-40B4-BE49-F238E27FC236}">
                <a16:creationId xmlns:a16="http://schemas.microsoft.com/office/drawing/2014/main" id="{53823963-CE05-6042-A1A2-B9EC1831BB55}"/>
              </a:ext>
            </a:extLst>
          </p:cNvPr>
          <p:cNvSpPr>
            <a:spLocks noGrp="1"/>
          </p:cNvSpPr>
          <p:nvPr>
            <p:ph type="sldNum" sz="quarter" idx="16"/>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22565274-3B9F-F242-996E-73964514835A}" type="slidenum">
              <a:rPr lang="en-US" altLang="de-DE"/>
              <a:pPr>
                <a:defRPr/>
              </a:pPr>
              <a:t>‹Nr.›</a:t>
            </a:fld>
            <a:endParaRPr lang="en-US" altLang="de-DE"/>
          </a:p>
        </p:txBody>
      </p:sp>
    </p:spTree>
    <p:extLst>
      <p:ext uri="{BB962C8B-B14F-4D97-AF65-F5344CB8AC3E}">
        <p14:creationId xmlns:p14="http://schemas.microsoft.com/office/powerpoint/2010/main" val="228535922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106FCA5-A4C1-2B44-A542-6C266F52A7AD}"/>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5" name="Oval 4">
            <a:extLst>
              <a:ext uri="{FF2B5EF4-FFF2-40B4-BE49-F238E27FC236}">
                <a16:creationId xmlns:a16="http://schemas.microsoft.com/office/drawing/2014/main" id="{4DDBA975-93C2-B743-820D-BD8708AE412B}"/>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11" name="Text Placeholder 10"/>
          <p:cNvSpPr>
            <a:spLocks noGrp="1"/>
          </p:cNvSpPr>
          <p:nvPr>
            <p:ph type="body" sz="quarter" idx="13"/>
          </p:nvPr>
        </p:nvSpPr>
        <p:spPr>
          <a:xfrm>
            <a:off x="2112708" y="376308"/>
            <a:ext cx="19429396" cy="1462152"/>
          </a:xfrm>
        </p:spPr>
        <p:txBody>
          <a:bodyPr>
            <a:noAutofit/>
          </a:bodyPr>
          <a:lstStyle>
            <a:lvl1pPr>
              <a:defRPr sz="7200">
                <a:solidFill>
                  <a:schemeClr val="bg2"/>
                </a:solidFill>
                <a:latin typeface="Raleway ExtraBold"/>
                <a:cs typeface="Raleway ExtraBold"/>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19" name="Text Placeholder 18"/>
          <p:cNvSpPr>
            <a:spLocks noGrp="1"/>
          </p:cNvSpPr>
          <p:nvPr>
            <p:ph type="body" sz="quarter" idx="14"/>
          </p:nvPr>
        </p:nvSpPr>
        <p:spPr>
          <a:xfrm>
            <a:off x="2112709" y="1371600"/>
            <a:ext cx="19429298" cy="778933"/>
          </a:xfrm>
        </p:spPr>
        <p:txBody>
          <a:bodyPr>
            <a:noAutofit/>
          </a:bodyPr>
          <a:lstStyle>
            <a:lvl1pPr>
              <a:defRPr sz="2900">
                <a:solidFill>
                  <a:schemeClr val="bg1">
                    <a:lumMod val="75000"/>
                  </a:schemeClr>
                </a:solidFill>
                <a:latin typeface="Raleway Light"/>
                <a:cs typeface="Raleway Light"/>
              </a:defRPr>
            </a:lvl1pPr>
            <a:lvl2pPr>
              <a:defRPr>
                <a:latin typeface="Lato Light"/>
                <a:cs typeface="Lato Light"/>
              </a:defRPr>
            </a:lvl2pPr>
            <a:lvl3pPr>
              <a:defRPr>
                <a:latin typeface="Lato Light"/>
                <a:cs typeface="Lato Light"/>
              </a:defRPr>
            </a:lvl3pPr>
            <a:lvl4pPr>
              <a:defRPr>
                <a:latin typeface="Lato Light"/>
                <a:cs typeface="Lato Light"/>
              </a:defRPr>
            </a:lvl4pPr>
            <a:lvl5pPr>
              <a:defRPr>
                <a:latin typeface="Lato Light"/>
                <a:cs typeface="Lato Light"/>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FADF24E5-894F-C948-BDBF-7D03CBA1DF9B}"/>
              </a:ext>
            </a:extLst>
          </p:cNvPr>
          <p:cNvSpPr>
            <a:spLocks noGrp="1"/>
          </p:cNvSpPr>
          <p:nvPr>
            <p:ph type="sldNum" sz="quarter" idx="15"/>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7F34C3D2-83AE-6E4D-81F7-1E67A36ABBF1}" type="slidenum">
              <a:rPr lang="en-US" altLang="de-DE"/>
              <a:pPr>
                <a:defRPr/>
              </a:pPr>
              <a:t>‹Nr.›</a:t>
            </a:fld>
            <a:endParaRPr lang="en-US" altLang="de-DE"/>
          </a:p>
        </p:txBody>
      </p:sp>
    </p:spTree>
    <p:extLst>
      <p:ext uri="{BB962C8B-B14F-4D97-AF65-F5344CB8AC3E}">
        <p14:creationId xmlns:p14="http://schemas.microsoft.com/office/powerpoint/2010/main" val="377162672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47123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106FCA5-A4C1-2B44-A542-6C266F52A7AD}"/>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5" name="Oval 4">
            <a:extLst>
              <a:ext uri="{FF2B5EF4-FFF2-40B4-BE49-F238E27FC236}">
                <a16:creationId xmlns:a16="http://schemas.microsoft.com/office/drawing/2014/main" id="{4DDBA975-93C2-B743-820D-BD8708AE412B}"/>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11" name="Text Placeholder 10"/>
          <p:cNvSpPr>
            <a:spLocks noGrp="1"/>
          </p:cNvSpPr>
          <p:nvPr>
            <p:ph type="body" sz="quarter" idx="13"/>
          </p:nvPr>
        </p:nvSpPr>
        <p:spPr>
          <a:xfrm>
            <a:off x="2112708" y="376308"/>
            <a:ext cx="19429396" cy="1462152"/>
          </a:xfrm>
        </p:spPr>
        <p:txBody>
          <a:bodyPr>
            <a:noAutofit/>
          </a:bodyPr>
          <a:lstStyle>
            <a:lvl1pPr>
              <a:defRPr sz="7200">
                <a:solidFill>
                  <a:schemeClr val="bg2">
                    <a:lumMod val="50000"/>
                  </a:schemeClr>
                </a:solidFill>
                <a:latin typeface="Calibri" panose="020F0502020204030204" pitchFamily="34" charset="0"/>
                <a:cs typeface="Calibri" panose="020F0502020204030204" pitchFamily="34" charset="0"/>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FADF24E5-894F-C948-BDBF-7D03CBA1DF9B}"/>
              </a:ext>
            </a:extLst>
          </p:cNvPr>
          <p:cNvSpPr>
            <a:spLocks noGrp="1"/>
          </p:cNvSpPr>
          <p:nvPr>
            <p:ph type="sldNum" sz="quarter" idx="15"/>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7F34C3D2-83AE-6E4D-81F7-1E67A36ABBF1}" type="slidenum">
              <a:rPr lang="en-US" altLang="de-DE"/>
              <a:pPr>
                <a:defRPr/>
              </a:pPr>
              <a:t>‹Nr.›</a:t>
            </a:fld>
            <a:endParaRPr lang="en-US" altLang="de-DE"/>
          </a:p>
        </p:txBody>
      </p:sp>
    </p:spTree>
    <p:extLst>
      <p:ext uri="{BB962C8B-B14F-4D97-AF65-F5344CB8AC3E}">
        <p14:creationId xmlns:p14="http://schemas.microsoft.com/office/powerpoint/2010/main" val="205355667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B92F06E9-1EFF-C542-8446-DBE7FC4095FC}"/>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6" name="Oval 5">
            <a:extLst>
              <a:ext uri="{FF2B5EF4-FFF2-40B4-BE49-F238E27FC236}">
                <a16:creationId xmlns:a16="http://schemas.microsoft.com/office/drawing/2014/main" id="{4CC303AC-2ECC-4947-B833-20AB076E40B0}"/>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1" name="Text Placeholder 10"/>
          <p:cNvSpPr>
            <a:spLocks noGrp="1"/>
          </p:cNvSpPr>
          <p:nvPr>
            <p:ph type="body" sz="quarter" idx="13"/>
          </p:nvPr>
        </p:nvSpPr>
        <p:spPr>
          <a:xfrm>
            <a:off x="2112708" y="376308"/>
            <a:ext cx="19429396" cy="1462152"/>
          </a:xfrm>
        </p:spPr>
        <p:txBody>
          <a:bodyPr>
            <a:noAutofit/>
          </a:bodyPr>
          <a:lstStyle>
            <a:lvl1pPr>
              <a:defRPr sz="7200">
                <a:solidFill>
                  <a:schemeClr val="bg2">
                    <a:lumMod val="50000"/>
                  </a:schemeClr>
                </a:solidFill>
                <a:latin typeface="Calibri" panose="020F0502020204030204" pitchFamily="34" charset="0"/>
                <a:cs typeface="Calibri" panose="020F0502020204030204" pitchFamily="34" charset="0"/>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7" name="Slide Number Placeholder 5">
            <a:extLst>
              <a:ext uri="{FF2B5EF4-FFF2-40B4-BE49-F238E27FC236}">
                <a16:creationId xmlns:a16="http://schemas.microsoft.com/office/drawing/2014/main" id="{53823963-CE05-6042-A1A2-B9EC1831BB55}"/>
              </a:ext>
            </a:extLst>
          </p:cNvPr>
          <p:cNvSpPr>
            <a:spLocks noGrp="1"/>
          </p:cNvSpPr>
          <p:nvPr>
            <p:ph type="sldNum" sz="quarter" idx="16"/>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22565274-3B9F-F242-996E-73964514835A}" type="slidenum">
              <a:rPr lang="en-US" altLang="de-DE"/>
              <a:pPr>
                <a:defRPr/>
              </a:pPr>
              <a:t>‹Nr.›</a:t>
            </a:fld>
            <a:endParaRPr lang="en-US" altLang="de-DE"/>
          </a:p>
        </p:txBody>
      </p:sp>
    </p:spTree>
    <p:extLst>
      <p:ext uri="{BB962C8B-B14F-4D97-AF65-F5344CB8AC3E}">
        <p14:creationId xmlns:p14="http://schemas.microsoft.com/office/powerpoint/2010/main" val="15974529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8CC01E5A-2630-A84E-BF96-B0BF1936FDEC}"/>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DCCBB702-9C2A-D249-8ED0-2073787C5881}"/>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3" name="Picture Placeholder 22"/>
          <p:cNvSpPr>
            <a:spLocks noGrp="1"/>
          </p:cNvSpPr>
          <p:nvPr>
            <p:ph type="pic" sz="quarter" idx="15"/>
          </p:nvPr>
        </p:nvSpPr>
        <p:spPr>
          <a:xfrm>
            <a:off x="2219145" y="3606800"/>
            <a:ext cx="4267756" cy="4267200"/>
          </a:xfrm>
          <a:prstGeom prst="ellipse">
            <a:avLst/>
          </a:prstGeom>
        </p:spPr>
        <p:txBody>
          <a:bodyPr rtlCol="0">
            <a:normAutofit/>
          </a:bodyPr>
          <a:lstStyle>
            <a:lvl1pPr>
              <a:defRPr sz="3200"/>
            </a:lvl1pPr>
          </a:lstStyle>
          <a:p>
            <a:pPr lvl="0"/>
            <a:endParaRPr lang="en-US" noProof="0"/>
          </a:p>
        </p:txBody>
      </p:sp>
      <p:sp>
        <p:nvSpPr>
          <p:cNvPr id="21" name="Text Placeholder 10"/>
          <p:cNvSpPr>
            <a:spLocks noGrp="1"/>
          </p:cNvSpPr>
          <p:nvPr>
            <p:ph type="body" sz="quarter" idx="13"/>
          </p:nvPr>
        </p:nvSpPr>
        <p:spPr>
          <a:xfrm>
            <a:off x="2112708" y="340660"/>
            <a:ext cx="19429396" cy="1462152"/>
          </a:xfrm>
        </p:spPr>
        <p:txBody>
          <a:bodyPr>
            <a:noAutofit/>
          </a:bodyPr>
          <a:lstStyle>
            <a:lvl1pPr>
              <a:defRPr sz="6400">
                <a:solidFill>
                  <a:schemeClr val="bg2">
                    <a:lumMod val="50000"/>
                  </a:schemeClr>
                </a:solidFill>
                <a:latin typeface="Raleway ExtraBold"/>
                <a:cs typeface="Raleway ExtraBold"/>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18" name="Picture Placeholder 22"/>
          <p:cNvSpPr>
            <a:spLocks noGrp="1"/>
          </p:cNvSpPr>
          <p:nvPr>
            <p:ph type="pic" sz="quarter" idx="16"/>
          </p:nvPr>
        </p:nvSpPr>
        <p:spPr>
          <a:xfrm>
            <a:off x="7316152" y="3606800"/>
            <a:ext cx="4267756" cy="4267200"/>
          </a:xfrm>
          <a:prstGeom prst="ellipse">
            <a:avLst/>
          </a:prstGeom>
        </p:spPr>
        <p:txBody>
          <a:bodyPr rtlCol="0">
            <a:normAutofit/>
          </a:bodyPr>
          <a:lstStyle>
            <a:lvl1pPr>
              <a:defRPr sz="3200"/>
            </a:lvl1pPr>
          </a:lstStyle>
          <a:p>
            <a:pPr lvl="0"/>
            <a:endParaRPr lang="en-US" noProof="0"/>
          </a:p>
        </p:txBody>
      </p:sp>
      <p:sp>
        <p:nvSpPr>
          <p:cNvPr id="19" name="Picture Placeholder 22"/>
          <p:cNvSpPr>
            <a:spLocks noGrp="1"/>
          </p:cNvSpPr>
          <p:nvPr>
            <p:ph type="pic" sz="quarter" idx="17"/>
          </p:nvPr>
        </p:nvSpPr>
        <p:spPr>
          <a:xfrm>
            <a:off x="12193587" y="3606800"/>
            <a:ext cx="4267756" cy="4267200"/>
          </a:xfrm>
          <a:prstGeom prst="ellipse">
            <a:avLst/>
          </a:prstGeom>
        </p:spPr>
        <p:txBody>
          <a:bodyPr rtlCol="0">
            <a:normAutofit/>
          </a:bodyPr>
          <a:lstStyle>
            <a:lvl1pPr>
              <a:defRPr sz="3200"/>
            </a:lvl1pPr>
          </a:lstStyle>
          <a:p>
            <a:pPr lvl="0"/>
            <a:endParaRPr lang="en-US" noProof="0"/>
          </a:p>
        </p:txBody>
      </p:sp>
      <p:sp>
        <p:nvSpPr>
          <p:cNvPr id="20" name="Picture Placeholder 22"/>
          <p:cNvSpPr>
            <a:spLocks noGrp="1"/>
          </p:cNvSpPr>
          <p:nvPr>
            <p:ph type="pic" sz="quarter" idx="18"/>
          </p:nvPr>
        </p:nvSpPr>
        <p:spPr>
          <a:xfrm>
            <a:off x="17071022" y="3606800"/>
            <a:ext cx="4267756" cy="4267200"/>
          </a:xfrm>
          <a:prstGeom prst="ellipse">
            <a:avLst/>
          </a:prstGeom>
        </p:spPr>
        <p:txBody>
          <a:bodyPr rtlCol="0">
            <a:normAutofit/>
          </a:bodyPr>
          <a:lstStyle>
            <a:lvl1pPr>
              <a:defRPr sz="3200"/>
            </a:lvl1pPr>
          </a:lstStyle>
          <a:p>
            <a:pPr lvl="0"/>
            <a:endParaRPr lang="en-US" noProof="0"/>
          </a:p>
        </p:txBody>
      </p:sp>
      <p:sp>
        <p:nvSpPr>
          <p:cNvPr id="10" name="Slide Number Placeholder 5">
            <a:extLst>
              <a:ext uri="{FF2B5EF4-FFF2-40B4-BE49-F238E27FC236}">
                <a16:creationId xmlns:a16="http://schemas.microsoft.com/office/drawing/2014/main" id="{E51C82A7-396B-264A-A9E0-8F3A6F11EDD7}"/>
              </a:ext>
            </a:extLst>
          </p:cNvPr>
          <p:cNvSpPr>
            <a:spLocks noGrp="1"/>
          </p:cNvSpPr>
          <p:nvPr>
            <p:ph type="sldNum" sz="quarter" idx="19"/>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432BEC8D-BA44-B24B-B51D-38A5EDBC6B93}" type="slidenum">
              <a:rPr lang="en-US" altLang="de-DE"/>
              <a:pPr>
                <a:defRPr/>
              </a:pPr>
              <a:t>‹Nr.›</a:t>
            </a:fld>
            <a:endParaRPr lang="en-US" altLang="de-DE"/>
          </a:p>
        </p:txBody>
      </p:sp>
    </p:spTree>
    <p:extLst>
      <p:ext uri="{BB962C8B-B14F-4D97-AF65-F5344CB8AC3E}">
        <p14:creationId xmlns:p14="http://schemas.microsoft.com/office/powerpoint/2010/main" val="277934123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dividual of the Team">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51CB4D2-BF47-7E44-87D7-909B6BC7E31F}"/>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6" name="Oval 5">
            <a:extLst>
              <a:ext uri="{FF2B5EF4-FFF2-40B4-BE49-F238E27FC236}">
                <a16:creationId xmlns:a16="http://schemas.microsoft.com/office/drawing/2014/main" id="{A4F54098-A89F-6D4C-85E0-4EB1BA4B9BF4}"/>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3" name="Picture Placeholder 22"/>
          <p:cNvSpPr>
            <a:spLocks noGrp="1"/>
          </p:cNvSpPr>
          <p:nvPr>
            <p:ph type="pic" sz="quarter" idx="15"/>
          </p:nvPr>
        </p:nvSpPr>
        <p:spPr>
          <a:xfrm>
            <a:off x="1723609" y="3200400"/>
            <a:ext cx="6332712" cy="6331888"/>
          </a:xfrm>
          <a:prstGeom prst="ellipse">
            <a:avLst/>
          </a:prstGeom>
        </p:spPr>
        <p:txBody>
          <a:bodyPr rtlCol="0">
            <a:normAutofit/>
          </a:bodyPr>
          <a:lstStyle>
            <a:lvl1pPr>
              <a:defRPr sz="3200"/>
            </a:lvl1pPr>
          </a:lstStyle>
          <a:p>
            <a:pPr lvl="0"/>
            <a:endParaRPr lang="en-US" noProof="0"/>
          </a:p>
        </p:txBody>
      </p:sp>
      <p:sp>
        <p:nvSpPr>
          <p:cNvPr id="21" name="Text Placeholder 10"/>
          <p:cNvSpPr>
            <a:spLocks noGrp="1"/>
          </p:cNvSpPr>
          <p:nvPr>
            <p:ph type="body" sz="quarter" idx="13"/>
          </p:nvPr>
        </p:nvSpPr>
        <p:spPr>
          <a:xfrm>
            <a:off x="2112708" y="340660"/>
            <a:ext cx="19429396" cy="1462152"/>
          </a:xfrm>
        </p:spPr>
        <p:txBody>
          <a:bodyPr>
            <a:noAutofit/>
          </a:bodyPr>
          <a:lstStyle>
            <a:lvl1pPr>
              <a:defRPr sz="6400">
                <a:solidFill>
                  <a:schemeClr val="bg2">
                    <a:lumMod val="50000"/>
                  </a:schemeClr>
                </a:solidFill>
                <a:latin typeface="Calibri" panose="020F0502020204030204" pitchFamily="34" charset="0"/>
                <a:cs typeface="Calibri" panose="020F0502020204030204" pitchFamily="34" charset="0"/>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22" name="Text Placeholder 18"/>
          <p:cNvSpPr>
            <a:spLocks noGrp="1"/>
          </p:cNvSpPr>
          <p:nvPr>
            <p:ph type="body" sz="quarter" idx="14"/>
          </p:nvPr>
        </p:nvSpPr>
        <p:spPr>
          <a:xfrm>
            <a:off x="2112709" y="1371600"/>
            <a:ext cx="19429298" cy="778933"/>
          </a:xfrm>
        </p:spPr>
        <p:txBody>
          <a:bodyPr>
            <a:noAutofit/>
          </a:bodyPr>
          <a:lstStyle>
            <a:lvl1pPr>
              <a:defRPr sz="2900">
                <a:solidFill>
                  <a:schemeClr val="bg1">
                    <a:lumMod val="75000"/>
                  </a:schemeClr>
                </a:solidFill>
                <a:latin typeface="Raleway Light"/>
                <a:cs typeface="Raleway Light"/>
              </a:defRPr>
            </a:lvl1pPr>
            <a:lvl2pPr>
              <a:defRPr>
                <a:latin typeface="Lato Light"/>
                <a:cs typeface="Lato Light"/>
              </a:defRPr>
            </a:lvl2pPr>
            <a:lvl3pPr>
              <a:defRPr>
                <a:latin typeface="Lato Light"/>
                <a:cs typeface="Lato Light"/>
              </a:defRPr>
            </a:lvl3pPr>
            <a:lvl4pPr>
              <a:defRPr>
                <a:latin typeface="Lato Light"/>
                <a:cs typeface="Lato Light"/>
              </a:defRPr>
            </a:lvl4pPr>
            <a:lvl5pPr>
              <a:defRPr>
                <a:latin typeface="Lato Light"/>
                <a:cs typeface="Lato Light"/>
              </a:defRPr>
            </a:lvl5pPr>
          </a:lstStyle>
          <a:p>
            <a:pPr lvl="0"/>
            <a:r>
              <a:rPr lang="en-US"/>
              <a:t>Click to edit Master text styles</a:t>
            </a:r>
          </a:p>
        </p:txBody>
      </p:sp>
      <p:sp>
        <p:nvSpPr>
          <p:cNvPr id="7" name="Slide Number Placeholder 5">
            <a:extLst>
              <a:ext uri="{FF2B5EF4-FFF2-40B4-BE49-F238E27FC236}">
                <a16:creationId xmlns:a16="http://schemas.microsoft.com/office/drawing/2014/main" id="{4886CC01-4262-4549-A364-07EAE33F957B}"/>
              </a:ext>
            </a:extLst>
          </p:cNvPr>
          <p:cNvSpPr>
            <a:spLocks noGrp="1"/>
          </p:cNvSpPr>
          <p:nvPr>
            <p:ph type="sldNum" sz="quarter" idx="16"/>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3221B9BC-578E-664A-9B7C-CF6D46277792}" type="slidenum">
              <a:rPr lang="en-US" altLang="de-DE"/>
              <a:pPr>
                <a:defRPr/>
              </a:pPr>
              <a:t>‹Nr.›</a:t>
            </a:fld>
            <a:endParaRPr lang="en-US" altLang="de-DE"/>
          </a:p>
        </p:txBody>
      </p:sp>
    </p:spTree>
    <p:extLst>
      <p:ext uri="{BB962C8B-B14F-4D97-AF65-F5344CB8AC3E}">
        <p14:creationId xmlns:p14="http://schemas.microsoft.com/office/powerpoint/2010/main" val="102304964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ortfolio One">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E4C75FB5-1E0B-AE48-AF10-41A11507C82E}"/>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13" name="Oval 12">
            <a:extLst>
              <a:ext uri="{FF2B5EF4-FFF2-40B4-BE49-F238E27FC236}">
                <a16:creationId xmlns:a16="http://schemas.microsoft.com/office/drawing/2014/main" id="{E95F08A8-607B-FF4E-8B36-BFB72953CB14}"/>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1" name="Text Placeholder 10"/>
          <p:cNvSpPr>
            <a:spLocks noGrp="1"/>
          </p:cNvSpPr>
          <p:nvPr>
            <p:ph type="body" sz="quarter" idx="13"/>
          </p:nvPr>
        </p:nvSpPr>
        <p:spPr>
          <a:xfrm>
            <a:off x="2112708" y="340660"/>
            <a:ext cx="19429396" cy="1462152"/>
          </a:xfrm>
        </p:spPr>
        <p:txBody>
          <a:bodyPr>
            <a:noAutofit/>
          </a:bodyPr>
          <a:lstStyle>
            <a:lvl1pPr>
              <a:defRPr sz="6400">
                <a:solidFill>
                  <a:schemeClr val="bg2">
                    <a:lumMod val="50000"/>
                  </a:schemeClr>
                </a:solidFill>
                <a:latin typeface="Calibri" panose="020F0502020204030204" pitchFamily="34" charset="0"/>
                <a:cs typeface="Calibri" panose="020F0502020204030204" pitchFamily="34" charset="0"/>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18" name="Picture Placeholder 13"/>
          <p:cNvSpPr>
            <a:spLocks noGrp="1"/>
          </p:cNvSpPr>
          <p:nvPr>
            <p:ph type="pic" sz="quarter" idx="10"/>
          </p:nvPr>
        </p:nvSpPr>
        <p:spPr>
          <a:xfrm>
            <a:off x="2576930" y="2738987"/>
            <a:ext cx="4635425" cy="4630587"/>
          </a:xfrm>
          <a:effectLst/>
        </p:spPr>
        <p:txBody>
          <a:bodyPr rtlCol="0">
            <a:normAutofit/>
          </a:bodyPr>
          <a:lstStyle>
            <a:lvl1pPr marL="0" indent="0">
              <a:buNone/>
              <a:defRPr sz="4300">
                <a:ln>
                  <a:noFill/>
                </a:ln>
                <a:solidFill>
                  <a:schemeClr val="bg1">
                    <a:lumMod val="85000"/>
                  </a:schemeClr>
                </a:solidFill>
              </a:defRPr>
            </a:lvl1pPr>
          </a:lstStyle>
          <a:p>
            <a:pPr lvl="0"/>
            <a:endParaRPr lang="en-US" noProof="0"/>
          </a:p>
        </p:txBody>
      </p:sp>
      <p:sp>
        <p:nvSpPr>
          <p:cNvPr id="19" name="Picture Placeholder 13"/>
          <p:cNvSpPr>
            <a:spLocks noGrp="1"/>
          </p:cNvSpPr>
          <p:nvPr>
            <p:ph type="pic" sz="quarter" idx="11"/>
          </p:nvPr>
        </p:nvSpPr>
        <p:spPr>
          <a:xfrm>
            <a:off x="7353480" y="2738987"/>
            <a:ext cx="4635425" cy="4630587"/>
          </a:xfrm>
          <a:effectLst/>
        </p:spPr>
        <p:txBody>
          <a:bodyPr rtlCol="0">
            <a:normAutofit/>
          </a:bodyPr>
          <a:lstStyle>
            <a:lvl1pPr marL="0" indent="0">
              <a:buNone/>
              <a:defRPr sz="4400">
                <a:ln>
                  <a:noFill/>
                </a:ln>
                <a:solidFill>
                  <a:schemeClr val="bg1">
                    <a:lumMod val="85000"/>
                  </a:schemeClr>
                </a:solidFill>
              </a:defRPr>
            </a:lvl1pPr>
          </a:lstStyle>
          <a:p>
            <a:pPr lvl="0"/>
            <a:r>
              <a:rPr lang="en-US" noProof="0"/>
              <a:t>Drag picture to placeholder or click icon to add</a:t>
            </a:r>
          </a:p>
        </p:txBody>
      </p:sp>
      <p:sp>
        <p:nvSpPr>
          <p:cNvPr id="20" name="Picture Placeholder 13"/>
          <p:cNvSpPr>
            <a:spLocks noGrp="1"/>
          </p:cNvSpPr>
          <p:nvPr>
            <p:ph type="pic" sz="quarter" idx="15"/>
          </p:nvPr>
        </p:nvSpPr>
        <p:spPr>
          <a:xfrm>
            <a:off x="12130030" y="2749323"/>
            <a:ext cx="4635425" cy="4630587"/>
          </a:xfrm>
          <a:effectLst/>
        </p:spPr>
        <p:txBody>
          <a:bodyPr rtlCol="0">
            <a:normAutofit/>
          </a:bodyPr>
          <a:lstStyle>
            <a:lvl1pPr marL="0" indent="0">
              <a:buNone/>
              <a:defRPr sz="4300">
                <a:ln>
                  <a:noFill/>
                </a:ln>
                <a:solidFill>
                  <a:schemeClr val="bg1">
                    <a:lumMod val="85000"/>
                  </a:schemeClr>
                </a:solidFill>
              </a:defRPr>
            </a:lvl1pPr>
          </a:lstStyle>
          <a:p>
            <a:pPr lvl="0"/>
            <a:endParaRPr lang="en-US" noProof="0"/>
          </a:p>
        </p:txBody>
      </p:sp>
      <p:sp>
        <p:nvSpPr>
          <p:cNvPr id="26" name="Picture Placeholder 13"/>
          <p:cNvSpPr>
            <a:spLocks noGrp="1"/>
          </p:cNvSpPr>
          <p:nvPr>
            <p:ph type="pic" sz="quarter" idx="16"/>
          </p:nvPr>
        </p:nvSpPr>
        <p:spPr>
          <a:xfrm>
            <a:off x="16906580" y="2759512"/>
            <a:ext cx="4635425" cy="4630587"/>
          </a:xfrm>
          <a:effectLst/>
        </p:spPr>
        <p:txBody>
          <a:bodyPr rtlCol="0">
            <a:normAutofit/>
          </a:bodyPr>
          <a:lstStyle>
            <a:lvl1pPr marL="0" indent="0">
              <a:buNone/>
              <a:defRPr sz="4300">
                <a:ln>
                  <a:noFill/>
                </a:ln>
                <a:solidFill>
                  <a:schemeClr val="bg1">
                    <a:lumMod val="85000"/>
                  </a:schemeClr>
                </a:solidFill>
              </a:defRPr>
            </a:lvl1pPr>
          </a:lstStyle>
          <a:p>
            <a:pPr lvl="0"/>
            <a:endParaRPr lang="en-US" noProof="0"/>
          </a:p>
        </p:txBody>
      </p:sp>
      <p:sp>
        <p:nvSpPr>
          <p:cNvPr id="27" name="Picture Placeholder 13"/>
          <p:cNvSpPr>
            <a:spLocks noGrp="1"/>
          </p:cNvSpPr>
          <p:nvPr>
            <p:ph type="pic" sz="quarter" idx="17"/>
          </p:nvPr>
        </p:nvSpPr>
        <p:spPr>
          <a:xfrm>
            <a:off x="2576930" y="7559427"/>
            <a:ext cx="4635425" cy="4630587"/>
          </a:xfrm>
          <a:effectLst/>
        </p:spPr>
        <p:txBody>
          <a:bodyPr rtlCol="0">
            <a:normAutofit/>
          </a:bodyPr>
          <a:lstStyle>
            <a:lvl1pPr marL="0" indent="0">
              <a:buNone/>
              <a:defRPr sz="4300">
                <a:ln>
                  <a:noFill/>
                </a:ln>
                <a:solidFill>
                  <a:schemeClr val="bg1">
                    <a:lumMod val="85000"/>
                  </a:schemeClr>
                </a:solidFill>
              </a:defRPr>
            </a:lvl1pPr>
          </a:lstStyle>
          <a:p>
            <a:pPr lvl="0"/>
            <a:endParaRPr lang="en-US" noProof="0"/>
          </a:p>
        </p:txBody>
      </p:sp>
      <p:sp>
        <p:nvSpPr>
          <p:cNvPr id="28" name="Picture Placeholder 13"/>
          <p:cNvSpPr>
            <a:spLocks noGrp="1"/>
          </p:cNvSpPr>
          <p:nvPr>
            <p:ph type="pic" sz="quarter" idx="18"/>
          </p:nvPr>
        </p:nvSpPr>
        <p:spPr>
          <a:xfrm>
            <a:off x="7353480" y="7559427"/>
            <a:ext cx="4635425" cy="4630587"/>
          </a:xfrm>
          <a:effectLst/>
        </p:spPr>
        <p:txBody>
          <a:bodyPr rtlCol="0">
            <a:normAutofit/>
          </a:bodyPr>
          <a:lstStyle>
            <a:lvl1pPr marL="0" indent="0">
              <a:buNone/>
              <a:defRPr sz="4300">
                <a:ln>
                  <a:noFill/>
                </a:ln>
                <a:solidFill>
                  <a:schemeClr val="bg1">
                    <a:lumMod val="85000"/>
                  </a:schemeClr>
                </a:solidFill>
              </a:defRPr>
            </a:lvl1pPr>
          </a:lstStyle>
          <a:p>
            <a:pPr lvl="0"/>
            <a:endParaRPr lang="en-US" noProof="0"/>
          </a:p>
        </p:txBody>
      </p:sp>
      <p:sp>
        <p:nvSpPr>
          <p:cNvPr id="29" name="Picture Placeholder 13"/>
          <p:cNvSpPr>
            <a:spLocks noGrp="1"/>
          </p:cNvSpPr>
          <p:nvPr>
            <p:ph type="pic" sz="quarter" idx="19"/>
          </p:nvPr>
        </p:nvSpPr>
        <p:spPr>
          <a:xfrm>
            <a:off x="12130030" y="7538901"/>
            <a:ext cx="4635425" cy="4630587"/>
          </a:xfrm>
          <a:effectLst/>
        </p:spPr>
        <p:txBody>
          <a:bodyPr rtlCol="0">
            <a:normAutofit/>
          </a:bodyPr>
          <a:lstStyle>
            <a:lvl1pPr marL="0" indent="0">
              <a:buNone/>
              <a:defRPr sz="4300">
                <a:ln>
                  <a:noFill/>
                </a:ln>
                <a:solidFill>
                  <a:schemeClr val="bg1">
                    <a:lumMod val="85000"/>
                  </a:schemeClr>
                </a:solidFill>
              </a:defRPr>
            </a:lvl1pPr>
          </a:lstStyle>
          <a:p>
            <a:pPr lvl="0"/>
            <a:endParaRPr lang="en-US" noProof="0"/>
          </a:p>
        </p:txBody>
      </p:sp>
      <p:sp>
        <p:nvSpPr>
          <p:cNvPr id="30" name="Picture Placeholder 13"/>
          <p:cNvSpPr>
            <a:spLocks noGrp="1"/>
          </p:cNvSpPr>
          <p:nvPr>
            <p:ph type="pic" sz="quarter" idx="20"/>
          </p:nvPr>
        </p:nvSpPr>
        <p:spPr>
          <a:xfrm>
            <a:off x="16906580" y="7538901"/>
            <a:ext cx="4635425" cy="4630587"/>
          </a:xfrm>
          <a:effectLst/>
        </p:spPr>
        <p:txBody>
          <a:bodyPr rtlCol="0">
            <a:normAutofit/>
          </a:bodyPr>
          <a:lstStyle>
            <a:lvl1pPr marL="0" indent="0">
              <a:buNone/>
              <a:defRPr sz="4300">
                <a:ln>
                  <a:noFill/>
                </a:ln>
                <a:solidFill>
                  <a:schemeClr val="bg1">
                    <a:lumMod val="85000"/>
                  </a:schemeClr>
                </a:solidFill>
              </a:defRPr>
            </a:lvl1pPr>
          </a:lstStyle>
          <a:p>
            <a:pPr lvl="0"/>
            <a:endParaRPr lang="en-US" noProof="0"/>
          </a:p>
        </p:txBody>
      </p:sp>
      <p:sp>
        <p:nvSpPr>
          <p:cNvPr id="14" name="Slide Number Placeholder 5">
            <a:extLst>
              <a:ext uri="{FF2B5EF4-FFF2-40B4-BE49-F238E27FC236}">
                <a16:creationId xmlns:a16="http://schemas.microsoft.com/office/drawing/2014/main" id="{20421032-5C13-AD4B-979F-E4253F87B62B}"/>
              </a:ext>
            </a:extLst>
          </p:cNvPr>
          <p:cNvSpPr>
            <a:spLocks noGrp="1"/>
          </p:cNvSpPr>
          <p:nvPr>
            <p:ph type="sldNum" sz="quarter" idx="21"/>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111AD2B6-1A5A-BD41-B270-BE09A2D5EF18}" type="slidenum">
              <a:rPr lang="en-US" altLang="de-DE"/>
              <a:pPr>
                <a:defRPr/>
              </a:pPr>
              <a:t>‹Nr.›</a:t>
            </a:fld>
            <a:endParaRPr lang="en-US" altLang="de-DE"/>
          </a:p>
        </p:txBody>
      </p:sp>
    </p:spTree>
    <p:extLst>
      <p:ext uri="{BB962C8B-B14F-4D97-AF65-F5344CB8AC3E}">
        <p14:creationId xmlns:p14="http://schemas.microsoft.com/office/powerpoint/2010/main" val="121529282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tfolio Two">
    <p:spTree>
      <p:nvGrpSpPr>
        <p:cNvPr id="1" name=""/>
        <p:cNvGrpSpPr/>
        <p:nvPr/>
      </p:nvGrpSpPr>
      <p:grpSpPr>
        <a:xfrm>
          <a:off x="0" y="0"/>
          <a:ext cx="0" cy="0"/>
          <a:chOff x="0" y="0"/>
          <a:chExt cx="0" cy="0"/>
        </a:xfrm>
      </p:grpSpPr>
      <p:sp>
        <p:nvSpPr>
          <p:cNvPr id="24" name="Rectangle 6">
            <a:extLst>
              <a:ext uri="{FF2B5EF4-FFF2-40B4-BE49-F238E27FC236}">
                <a16:creationId xmlns:a16="http://schemas.microsoft.com/office/drawing/2014/main" id="{79797004-E5BF-1742-8DBB-50CFF74EC3D4}"/>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5" name="Oval 24">
            <a:extLst>
              <a:ext uri="{FF2B5EF4-FFF2-40B4-BE49-F238E27FC236}">
                <a16:creationId xmlns:a16="http://schemas.microsoft.com/office/drawing/2014/main" id="{3C13FE43-B50B-7749-A0A2-C7E27B9F9E8E}"/>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1" name="Text Placeholder 10"/>
          <p:cNvSpPr>
            <a:spLocks noGrp="1"/>
          </p:cNvSpPr>
          <p:nvPr>
            <p:ph type="body" sz="quarter" idx="13"/>
          </p:nvPr>
        </p:nvSpPr>
        <p:spPr>
          <a:xfrm>
            <a:off x="2112708" y="340660"/>
            <a:ext cx="19429396" cy="1462152"/>
          </a:xfrm>
        </p:spPr>
        <p:txBody>
          <a:bodyPr>
            <a:noAutofit/>
          </a:bodyPr>
          <a:lstStyle>
            <a:lvl1pPr>
              <a:defRPr sz="6400">
                <a:solidFill>
                  <a:schemeClr val="bg2">
                    <a:lumMod val="50000"/>
                  </a:schemeClr>
                </a:solidFill>
                <a:latin typeface="Calibri" panose="020F0502020204030204" pitchFamily="34" charset="0"/>
                <a:cs typeface="Calibri" panose="020F0502020204030204" pitchFamily="34" charset="0"/>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18" name="Picture Placeholder 13"/>
          <p:cNvSpPr>
            <a:spLocks noGrp="1"/>
          </p:cNvSpPr>
          <p:nvPr>
            <p:ph type="pic" sz="quarter" idx="10"/>
          </p:nvPr>
        </p:nvSpPr>
        <p:spPr>
          <a:xfrm>
            <a:off x="-13630"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37" name="Picture Placeholder 13"/>
          <p:cNvSpPr>
            <a:spLocks noGrp="1"/>
          </p:cNvSpPr>
          <p:nvPr>
            <p:ph type="pic" sz="quarter" idx="15"/>
          </p:nvPr>
        </p:nvSpPr>
        <p:spPr>
          <a:xfrm>
            <a:off x="2319943"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38" name="Picture Placeholder 13"/>
          <p:cNvSpPr>
            <a:spLocks noGrp="1"/>
          </p:cNvSpPr>
          <p:nvPr>
            <p:ph type="pic" sz="quarter" idx="16"/>
          </p:nvPr>
        </p:nvSpPr>
        <p:spPr>
          <a:xfrm>
            <a:off x="4644806"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39" name="Picture Placeholder 13"/>
          <p:cNvSpPr>
            <a:spLocks noGrp="1"/>
          </p:cNvSpPr>
          <p:nvPr>
            <p:ph type="pic" sz="quarter" idx="17"/>
          </p:nvPr>
        </p:nvSpPr>
        <p:spPr>
          <a:xfrm>
            <a:off x="-13630"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0" name="Picture Placeholder 13"/>
          <p:cNvSpPr>
            <a:spLocks noGrp="1"/>
          </p:cNvSpPr>
          <p:nvPr>
            <p:ph type="pic" sz="quarter" idx="18"/>
          </p:nvPr>
        </p:nvSpPr>
        <p:spPr>
          <a:xfrm>
            <a:off x="2319943"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1" name="Picture Placeholder 13"/>
          <p:cNvSpPr>
            <a:spLocks noGrp="1"/>
          </p:cNvSpPr>
          <p:nvPr>
            <p:ph type="pic" sz="quarter" idx="19"/>
          </p:nvPr>
        </p:nvSpPr>
        <p:spPr>
          <a:xfrm>
            <a:off x="4644806"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2" name="Picture Placeholder 13"/>
          <p:cNvSpPr>
            <a:spLocks noGrp="1"/>
          </p:cNvSpPr>
          <p:nvPr>
            <p:ph type="pic" sz="quarter" idx="20"/>
          </p:nvPr>
        </p:nvSpPr>
        <p:spPr>
          <a:xfrm>
            <a:off x="2311233" y="770664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3" name="Picture Placeholder 13"/>
          <p:cNvSpPr>
            <a:spLocks noGrp="1"/>
          </p:cNvSpPr>
          <p:nvPr>
            <p:ph type="pic" sz="quarter" idx="21"/>
          </p:nvPr>
        </p:nvSpPr>
        <p:spPr>
          <a:xfrm>
            <a:off x="4644806" y="770664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4" name="Picture Placeholder 13"/>
          <p:cNvSpPr>
            <a:spLocks noGrp="1"/>
          </p:cNvSpPr>
          <p:nvPr>
            <p:ph type="pic" sz="quarter" idx="22"/>
          </p:nvPr>
        </p:nvSpPr>
        <p:spPr>
          <a:xfrm>
            <a:off x="6969669" y="770664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5" name="Picture Placeholder 13"/>
          <p:cNvSpPr>
            <a:spLocks noGrp="1"/>
          </p:cNvSpPr>
          <p:nvPr>
            <p:ph type="pic" sz="quarter" idx="23"/>
          </p:nvPr>
        </p:nvSpPr>
        <p:spPr>
          <a:xfrm>
            <a:off x="2311233" y="1002910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6" name="Picture Placeholder 13"/>
          <p:cNvSpPr>
            <a:spLocks noGrp="1"/>
          </p:cNvSpPr>
          <p:nvPr>
            <p:ph type="pic" sz="quarter" idx="24"/>
          </p:nvPr>
        </p:nvSpPr>
        <p:spPr>
          <a:xfrm>
            <a:off x="4644806" y="1002910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7" name="Picture Placeholder 13"/>
          <p:cNvSpPr>
            <a:spLocks noGrp="1"/>
          </p:cNvSpPr>
          <p:nvPr>
            <p:ph type="pic" sz="quarter" idx="25"/>
          </p:nvPr>
        </p:nvSpPr>
        <p:spPr>
          <a:xfrm>
            <a:off x="6969669" y="1002910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8" name="Picture Placeholder 13"/>
          <p:cNvSpPr>
            <a:spLocks noGrp="1"/>
          </p:cNvSpPr>
          <p:nvPr>
            <p:ph type="pic" sz="quarter" idx="26"/>
          </p:nvPr>
        </p:nvSpPr>
        <p:spPr>
          <a:xfrm>
            <a:off x="6966442"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9" name="Picture Placeholder 13"/>
          <p:cNvSpPr>
            <a:spLocks noGrp="1"/>
          </p:cNvSpPr>
          <p:nvPr>
            <p:ph type="pic" sz="quarter" idx="27"/>
          </p:nvPr>
        </p:nvSpPr>
        <p:spPr>
          <a:xfrm>
            <a:off x="9300015"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0" name="Picture Placeholder 13"/>
          <p:cNvSpPr>
            <a:spLocks noGrp="1"/>
          </p:cNvSpPr>
          <p:nvPr>
            <p:ph type="pic" sz="quarter" idx="28"/>
          </p:nvPr>
        </p:nvSpPr>
        <p:spPr>
          <a:xfrm>
            <a:off x="-13630" y="775744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1" name="Picture Placeholder 13"/>
          <p:cNvSpPr>
            <a:spLocks noGrp="1"/>
          </p:cNvSpPr>
          <p:nvPr>
            <p:ph type="pic" sz="quarter" idx="29"/>
          </p:nvPr>
        </p:nvSpPr>
        <p:spPr>
          <a:xfrm>
            <a:off x="6966442"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2" name="Picture Placeholder 13"/>
          <p:cNvSpPr>
            <a:spLocks noGrp="1"/>
          </p:cNvSpPr>
          <p:nvPr>
            <p:ph type="pic" sz="quarter" idx="30"/>
          </p:nvPr>
        </p:nvSpPr>
        <p:spPr>
          <a:xfrm>
            <a:off x="9300015"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3" name="Picture Placeholder 13"/>
          <p:cNvSpPr>
            <a:spLocks noGrp="1"/>
          </p:cNvSpPr>
          <p:nvPr>
            <p:ph type="pic" sz="quarter" idx="31"/>
          </p:nvPr>
        </p:nvSpPr>
        <p:spPr>
          <a:xfrm>
            <a:off x="-13630" y="1007990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4" name="Picture Placeholder 13"/>
          <p:cNvSpPr>
            <a:spLocks noGrp="1"/>
          </p:cNvSpPr>
          <p:nvPr>
            <p:ph type="pic" sz="quarter" idx="32"/>
          </p:nvPr>
        </p:nvSpPr>
        <p:spPr>
          <a:xfrm>
            <a:off x="9291304" y="770664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7" name="Picture Placeholder 13"/>
          <p:cNvSpPr>
            <a:spLocks noGrp="1"/>
          </p:cNvSpPr>
          <p:nvPr>
            <p:ph type="pic" sz="quarter" idx="35"/>
          </p:nvPr>
        </p:nvSpPr>
        <p:spPr>
          <a:xfrm>
            <a:off x="9291304" y="1002910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26" name="Slide Number Placeholder 5">
            <a:extLst>
              <a:ext uri="{FF2B5EF4-FFF2-40B4-BE49-F238E27FC236}">
                <a16:creationId xmlns:a16="http://schemas.microsoft.com/office/drawing/2014/main" id="{A66FEAFC-7FFC-CC43-B06B-985584084817}"/>
              </a:ext>
            </a:extLst>
          </p:cNvPr>
          <p:cNvSpPr>
            <a:spLocks noGrp="1"/>
          </p:cNvSpPr>
          <p:nvPr>
            <p:ph type="sldNum" sz="quarter" idx="36"/>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52482EB6-6FD4-DC42-BAC7-4DE0D1F1336F}" type="slidenum">
              <a:rPr lang="en-US" altLang="de-DE"/>
              <a:pPr>
                <a:defRPr/>
              </a:pPr>
              <a:t>‹Nr.›</a:t>
            </a:fld>
            <a:endParaRPr lang="en-US" altLang="de-DE"/>
          </a:p>
        </p:txBody>
      </p:sp>
    </p:spTree>
    <p:extLst>
      <p:ext uri="{BB962C8B-B14F-4D97-AF65-F5344CB8AC3E}">
        <p14:creationId xmlns:p14="http://schemas.microsoft.com/office/powerpoint/2010/main" val="92405265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Three">
    <p:spTree>
      <p:nvGrpSpPr>
        <p:cNvPr id="1" name=""/>
        <p:cNvGrpSpPr/>
        <p:nvPr/>
      </p:nvGrpSpPr>
      <p:grpSpPr>
        <a:xfrm>
          <a:off x="0" y="0"/>
          <a:ext cx="0" cy="0"/>
          <a:chOff x="0" y="0"/>
          <a:chExt cx="0" cy="0"/>
        </a:xfrm>
      </p:grpSpPr>
      <p:sp>
        <p:nvSpPr>
          <p:cNvPr id="24" name="Rectangle 6">
            <a:extLst>
              <a:ext uri="{FF2B5EF4-FFF2-40B4-BE49-F238E27FC236}">
                <a16:creationId xmlns:a16="http://schemas.microsoft.com/office/drawing/2014/main" id="{FA3BCB75-8BA1-FB44-B28F-92A249C9F9EB}"/>
              </a:ext>
            </a:extLst>
          </p:cNvPr>
          <p:cNvSpPr/>
          <p:nvPr userDrawn="1"/>
        </p:nvSpPr>
        <p:spPr>
          <a:xfrm>
            <a:off x="0" y="13522325"/>
            <a:ext cx="24387175" cy="347663"/>
          </a:xfrm>
          <a:prstGeom prst="rect">
            <a:avLst/>
          </a:prstGeom>
          <a:gradFill flip="none" rotWithShape="1">
            <a:gsLst>
              <a:gs pos="0">
                <a:schemeClr val="accent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5" name="Oval 24">
            <a:extLst>
              <a:ext uri="{FF2B5EF4-FFF2-40B4-BE49-F238E27FC236}">
                <a16:creationId xmlns:a16="http://schemas.microsoft.com/office/drawing/2014/main" id="{8EAD5BFF-9300-DF4E-815B-2CF5C8B6E43F}"/>
              </a:ext>
            </a:extLst>
          </p:cNvPr>
          <p:cNvSpPr>
            <a:spLocks noChangeAspect="1"/>
          </p:cNvSpPr>
          <p:nvPr userDrawn="1"/>
        </p:nvSpPr>
        <p:spPr>
          <a:xfrm>
            <a:off x="22764750" y="774700"/>
            <a:ext cx="690563" cy="69056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9261" eaLnBrk="1" fontAlgn="auto" hangingPunct="1">
              <a:spcBef>
                <a:spcPts val="0"/>
              </a:spcBef>
              <a:spcAft>
                <a:spcPts val="0"/>
              </a:spcAft>
              <a:defRPr/>
            </a:pPr>
            <a:endParaRPr lang="en-US"/>
          </a:p>
        </p:txBody>
      </p:sp>
      <p:sp>
        <p:nvSpPr>
          <p:cNvPr id="21" name="Text Placeholder 10"/>
          <p:cNvSpPr>
            <a:spLocks noGrp="1"/>
          </p:cNvSpPr>
          <p:nvPr>
            <p:ph type="body" sz="quarter" idx="13"/>
          </p:nvPr>
        </p:nvSpPr>
        <p:spPr>
          <a:xfrm>
            <a:off x="2112708" y="340660"/>
            <a:ext cx="19429396" cy="1462152"/>
          </a:xfrm>
        </p:spPr>
        <p:txBody>
          <a:bodyPr>
            <a:noAutofit/>
          </a:bodyPr>
          <a:lstStyle>
            <a:lvl1pPr>
              <a:defRPr sz="6400">
                <a:solidFill>
                  <a:schemeClr val="bg2">
                    <a:lumMod val="50000"/>
                  </a:schemeClr>
                </a:solidFill>
                <a:latin typeface="Calibri" panose="020F0502020204030204" pitchFamily="34" charset="0"/>
                <a:cs typeface="Calibri" panose="020F0502020204030204" pitchFamily="34" charset="0"/>
              </a:defRPr>
            </a:lvl1pPr>
            <a:lvl2pPr>
              <a:defRPr sz="7500">
                <a:solidFill>
                  <a:schemeClr val="accent2"/>
                </a:solidFill>
                <a:latin typeface="Lato Black"/>
                <a:cs typeface="Lato Black"/>
              </a:defRPr>
            </a:lvl2pPr>
            <a:lvl3pPr>
              <a:defRPr sz="7500">
                <a:solidFill>
                  <a:schemeClr val="accent2"/>
                </a:solidFill>
                <a:latin typeface="Lato Black"/>
                <a:cs typeface="Lato Black"/>
              </a:defRPr>
            </a:lvl3pPr>
            <a:lvl4pPr>
              <a:defRPr sz="7500">
                <a:solidFill>
                  <a:schemeClr val="accent2"/>
                </a:solidFill>
                <a:latin typeface="Lato Black"/>
                <a:cs typeface="Lato Black"/>
              </a:defRPr>
            </a:lvl4pPr>
            <a:lvl5pPr>
              <a:defRPr sz="7500">
                <a:solidFill>
                  <a:schemeClr val="accent2"/>
                </a:solidFill>
                <a:latin typeface="Lato Black"/>
                <a:cs typeface="Lato Black"/>
              </a:defRPr>
            </a:lvl5pPr>
          </a:lstStyle>
          <a:p>
            <a:pPr lvl="0"/>
            <a:r>
              <a:rPr lang="en-US"/>
              <a:t>Click to edit Master text styles</a:t>
            </a:r>
          </a:p>
        </p:txBody>
      </p:sp>
      <p:sp>
        <p:nvSpPr>
          <p:cNvPr id="18" name="Picture Placeholder 13"/>
          <p:cNvSpPr>
            <a:spLocks noGrp="1"/>
          </p:cNvSpPr>
          <p:nvPr>
            <p:ph type="pic" sz="quarter" idx="10"/>
          </p:nvPr>
        </p:nvSpPr>
        <p:spPr>
          <a:xfrm>
            <a:off x="541451"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37" name="Picture Placeholder 13"/>
          <p:cNvSpPr>
            <a:spLocks noGrp="1"/>
          </p:cNvSpPr>
          <p:nvPr>
            <p:ph type="pic" sz="quarter" idx="15"/>
          </p:nvPr>
        </p:nvSpPr>
        <p:spPr>
          <a:xfrm>
            <a:off x="2875024"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38" name="Picture Placeholder 13"/>
          <p:cNvSpPr>
            <a:spLocks noGrp="1"/>
          </p:cNvSpPr>
          <p:nvPr>
            <p:ph type="pic" sz="quarter" idx="16"/>
          </p:nvPr>
        </p:nvSpPr>
        <p:spPr>
          <a:xfrm>
            <a:off x="5199886"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39" name="Picture Placeholder 13"/>
          <p:cNvSpPr>
            <a:spLocks noGrp="1"/>
          </p:cNvSpPr>
          <p:nvPr>
            <p:ph type="pic" sz="quarter" idx="17"/>
          </p:nvPr>
        </p:nvSpPr>
        <p:spPr>
          <a:xfrm>
            <a:off x="541451"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0" name="Picture Placeholder 13"/>
          <p:cNvSpPr>
            <a:spLocks noGrp="1"/>
          </p:cNvSpPr>
          <p:nvPr>
            <p:ph type="pic" sz="quarter" idx="18"/>
          </p:nvPr>
        </p:nvSpPr>
        <p:spPr>
          <a:xfrm>
            <a:off x="2875024"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1" name="Picture Placeholder 13"/>
          <p:cNvSpPr>
            <a:spLocks noGrp="1"/>
          </p:cNvSpPr>
          <p:nvPr>
            <p:ph type="pic" sz="quarter" idx="19"/>
          </p:nvPr>
        </p:nvSpPr>
        <p:spPr>
          <a:xfrm>
            <a:off x="5199886"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2" name="Picture Placeholder 13"/>
          <p:cNvSpPr>
            <a:spLocks noGrp="1"/>
          </p:cNvSpPr>
          <p:nvPr>
            <p:ph type="pic" sz="quarter" idx="20"/>
          </p:nvPr>
        </p:nvSpPr>
        <p:spPr>
          <a:xfrm>
            <a:off x="14504820" y="29972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3" name="Picture Placeholder 13"/>
          <p:cNvSpPr>
            <a:spLocks noGrp="1"/>
          </p:cNvSpPr>
          <p:nvPr>
            <p:ph type="pic" sz="quarter" idx="21"/>
          </p:nvPr>
        </p:nvSpPr>
        <p:spPr>
          <a:xfrm>
            <a:off x="16838394" y="29972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4" name="Picture Placeholder 13"/>
          <p:cNvSpPr>
            <a:spLocks noGrp="1"/>
          </p:cNvSpPr>
          <p:nvPr>
            <p:ph type="pic" sz="quarter" idx="22"/>
          </p:nvPr>
        </p:nvSpPr>
        <p:spPr>
          <a:xfrm>
            <a:off x="19163256" y="29972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5" name="Picture Placeholder 13"/>
          <p:cNvSpPr>
            <a:spLocks noGrp="1"/>
          </p:cNvSpPr>
          <p:nvPr>
            <p:ph type="pic" sz="quarter" idx="23"/>
          </p:nvPr>
        </p:nvSpPr>
        <p:spPr>
          <a:xfrm>
            <a:off x="14504820" y="53196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6" name="Picture Placeholder 13"/>
          <p:cNvSpPr>
            <a:spLocks noGrp="1"/>
          </p:cNvSpPr>
          <p:nvPr>
            <p:ph type="pic" sz="quarter" idx="24"/>
          </p:nvPr>
        </p:nvSpPr>
        <p:spPr>
          <a:xfrm>
            <a:off x="16838394" y="53196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7" name="Picture Placeholder 13"/>
          <p:cNvSpPr>
            <a:spLocks noGrp="1"/>
          </p:cNvSpPr>
          <p:nvPr>
            <p:ph type="pic" sz="quarter" idx="25"/>
          </p:nvPr>
        </p:nvSpPr>
        <p:spPr>
          <a:xfrm>
            <a:off x="19163256" y="53196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8" name="Picture Placeholder 13"/>
          <p:cNvSpPr>
            <a:spLocks noGrp="1"/>
          </p:cNvSpPr>
          <p:nvPr>
            <p:ph type="pic" sz="quarter" idx="26"/>
          </p:nvPr>
        </p:nvSpPr>
        <p:spPr>
          <a:xfrm>
            <a:off x="7521522"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49" name="Picture Placeholder 13"/>
          <p:cNvSpPr>
            <a:spLocks noGrp="1"/>
          </p:cNvSpPr>
          <p:nvPr>
            <p:ph type="pic" sz="quarter" idx="27"/>
          </p:nvPr>
        </p:nvSpPr>
        <p:spPr>
          <a:xfrm>
            <a:off x="9855095"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0" name="Picture Placeholder 13"/>
          <p:cNvSpPr>
            <a:spLocks noGrp="1"/>
          </p:cNvSpPr>
          <p:nvPr>
            <p:ph type="pic" sz="quarter" idx="28"/>
          </p:nvPr>
        </p:nvSpPr>
        <p:spPr>
          <a:xfrm>
            <a:off x="12179958" y="30480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1" name="Picture Placeholder 13"/>
          <p:cNvSpPr>
            <a:spLocks noGrp="1"/>
          </p:cNvSpPr>
          <p:nvPr>
            <p:ph type="pic" sz="quarter" idx="29"/>
          </p:nvPr>
        </p:nvSpPr>
        <p:spPr>
          <a:xfrm>
            <a:off x="7521522"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2" name="Picture Placeholder 13"/>
          <p:cNvSpPr>
            <a:spLocks noGrp="1"/>
          </p:cNvSpPr>
          <p:nvPr>
            <p:ph type="pic" sz="quarter" idx="30"/>
          </p:nvPr>
        </p:nvSpPr>
        <p:spPr>
          <a:xfrm>
            <a:off x="9855095"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3" name="Picture Placeholder 13"/>
          <p:cNvSpPr>
            <a:spLocks noGrp="1"/>
          </p:cNvSpPr>
          <p:nvPr>
            <p:ph type="pic" sz="quarter" idx="31"/>
          </p:nvPr>
        </p:nvSpPr>
        <p:spPr>
          <a:xfrm>
            <a:off x="12179958" y="53704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4" name="Picture Placeholder 13"/>
          <p:cNvSpPr>
            <a:spLocks noGrp="1"/>
          </p:cNvSpPr>
          <p:nvPr>
            <p:ph type="pic" sz="quarter" idx="32"/>
          </p:nvPr>
        </p:nvSpPr>
        <p:spPr>
          <a:xfrm>
            <a:off x="21484892" y="2997200"/>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57" name="Picture Placeholder 13"/>
          <p:cNvSpPr>
            <a:spLocks noGrp="1"/>
          </p:cNvSpPr>
          <p:nvPr>
            <p:ph type="pic" sz="quarter" idx="35"/>
          </p:nvPr>
        </p:nvSpPr>
        <p:spPr>
          <a:xfrm>
            <a:off x="21484892" y="5319667"/>
            <a:ext cx="2292605" cy="2290213"/>
          </a:xfrm>
          <a:effectLst/>
        </p:spPr>
        <p:txBody>
          <a:bodyPr rtlCol="0">
            <a:normAutofit/>
          </a:bodyPr>
          <a:lstStyle>
            <a:lvl1pPr marL="0" indent="0">
              <a:buNone/>
              <a:defRPr sz="3200">
                <a:ln>
                  <a:noFill/>
                </a:ln>
                <a:solidFill>
                  <a:schemeClr val="bg1">
                    <a:lumMod val="85000"/>
                  </a:schemeClr>
                </a:solidFill>
              </a:defRPr>
            </a:lvl1pPr>
          </a:lstStyle>
          <a:p>
            <a:pPr lvl="0"/>
            <a:endParaRPr lang="en-US" noProof="0"/>
          </a:p>
        </p:txBody>
      </p:sp>
      <p:sp>
        <p:nvSpPr>
          <p:cNvPr id="26" name="Slide Number Placeholder 5">
            <a:extLst>
              <a:ext uri="{FF2B5EF4-FFF2-40B4-BE49-F238E27FC236}">
                <a16:creationId xmlns:a16="http://schemas.microsoft.com/office/drawing/2014/main" id="{8192B2BE-5B84-294F-933F-CB3AB39DE47D}"/>
              </a:ext>
            </a:extLst>
          </p:cNvPr>
          <p:cNvSpPr>
            <a:spLocks noGrp="1"/>
          </p:cNvSpPr>
          <p:nvPr>
            <p:ph type="sldNum" sz="quarter" idx="36"/>
          </p:nvPr>
        </p:nvSpPr>
        <p:spPr>
          <a:xfrm>
            <a:off x="22569488" y="712788"/>
            <a:ext cx="1065212" cy="730250"/>
          </a:xfrm>
        </p:spPr>
        <p:txBody>
          <a:bodyPr/>
          <a:lstStyle>
            <a:lvl1pPr algn="ctr">
              <a:defRPr sz="2400">
                <a:solidFill>
                  <a:schemeClr val="bg1"/>
                </a:solidFill>
                <a:latin typeface="Raleway Regular" panose="020B0503030101060003" pitchFamily="34" charset="77"/>
              </a:defRPr>
            </a:lvl1pPr>
          </a:lstStyle>
          <a:p>
            <a:pPr>
              <a:defRPr/>
            </a:pPr>
            <a:fld id="{B58424DB-60FB-C846-953C-6C9490FCEBE6}" type="slidenum">
              <a:rPr lang="en-US" altLang="de-DE"/>
              <a:pPr>
                <a:defRPr/>
              </a:pPr>
              <a:t>‹Nr.›</a:t>
            </a:fld>
            <a:endParaRPr lang="en-US" altLang="de-DE"/>
          </a:p>
        </p:txBody>
      </p:sp>
    </p:spTree>
    <p:extLst>
      <p:ext uri="{BB962C8B-B14F-4D97-AF65-F5344CB8AC3E}">
        <p14:creationId xmlns:p14="http://schemas.microsoft.com/office/powerpoint/2010/main" val="272969718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4BF738B-81BA-7245-A950-CA491D42A4C4}"/>
              </a:ext>
            </a:extLst>
          </p:cNvPr>
          <p:cNvSpPr>
            <a:spLocks noGrp="1"/>
          </p:cNvSpPr>
          <p:nvPr>
            <p:ph type="title"/>
          </p:nvPr>
        </p:nvSpPr>
        <p:spPr bwMode="auto">
          <a:xfrm>
            <a:off x="1219200" y="549275"/>
            <a:ext cx="219487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52" tIns="121926" rIns="243852" bIns="121926" numCol="1" anchor="ctr" anchorCtr="0" compatLnSpc="1">
            <a:prstTxWarp prst="textNoShape">
              <a:avLst/>
            </a:prstTxWarp>
          </a:bodyPr>
          <a:lstStyle/>
          <a:p>
            <a:pPr lvl="0"/>
            <a:r>
              <a:rPr lang="en-US" altLang="de-DE"/>
              <a:t>Click to edit Master title style</a:t>
            </a:r>
          </a:p>
        </p:txBody>
      </p:sp>
      <p:sp>
        <p:nvSpPr>
          <p:cNvPr id="1027" name="Text Placeholder 2">
            <a:extLst>
              <a:ext uri="{FF2B5EF4-FFF2-40B4-BE49-F238E27FC236}">
                <a16:creationId xmlns:a16="http://schemas.microsoft.com/office/drawing/2014/main" id="{78FCD602-2BBA-454B-ABC6-37E4DD61C7C3}"/>
              </a:ext>
            </a:extLst>
          </p:cNvPr>
          <p:cNvSpPr>
            <a:spLocks noGrp="1"/>
          </p:cNvSpPr>
          <p:nvPr>
            <p:ph type="body" idx="1"/>
          </p:nvPr>
        </p:nvSpPr>
        <p:spPr bwMode="auto">
          <a:xfrm>
            <a:off x="1219200" y="3200400"/>
            <a:ext cx="21948775" cy="905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52" tIns="121926" rIns="243852" bIns="121926" numCol="1" anchor="t" anchorCtr="0" compatLnSpc="1">
            <a:prstTxWarp prst="textNoShape">
              <a:avLst/>
            </a:prstTxWarp>
          </a:bodyPr>
          <a:lstStyle/>
          <a:p>
            <a:pPr lvl="0"/>
            <a:r>
              <a:rPr lang="en-US" altLang="de-DE"/>
              <a:t>Click to edit Master text styles</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a:extLst>
              <a:ext uri="{FF2B5EF4-FFF2-40B4-BE49-F238E27FC236}">
                <a16:creationId xmlns:a16="http://schemas.microsoft.com/office/drawing/2014/main" id="{1752F164-3BD0-BD4F-A681-162F0FB66729}"/>
              </a:ext>
            </a:extLst>
          </p:cNvPr>
          <p:cNvSpPr>
            <a:spLocks noGrp="1"/>
          </p:cNvSpPr>
          <p:nvPr>
            <p:ph type="dt" sz="half" idx="2"/>
          </p:nvPr>
        </p:nvSpPr>
        <p:spPr>
          <a:xfrm>
            <a:off x="1219200" y="12712700"/>
            <a:ext cx="5691188" cy="730250"/>
          </a:xfrm>
          <a:prstGeom prst="rect">
            <a:avLst/>
          </a:prstGeom>
        </p:spPr>
        <p:txBody>
          <a:bodyPr vert="horz" lIns="243852" tIns="121926" rIns="243852" bIns="121926" rtlCol="0" anchor="ctr"/>
          <a:lstStyle>
            <a:lvl1pPr algn="l" defTabSz="1219261" eaLnBrk="1" fontAlgn="auto" hangingPunct="1">
              <a:spcBef>
                <a:spcPts val="0"/>
              </a:spcBef>
              <a:spcAft>
                <a:spcPts val="0"/>
              </a:spcAft>
              <a:defRPr sz="3200">
                <a:solidFill>
                  <a:schemeClr val="tx1">
                    <a:tint val="75000"/>
                  </a:schemeClr>
                </a:solidFill>
                <a:latin typeface="+mn-lt"/>
                <a:ea typeface="+mn-ea"/>
              </a:defRPr>
            </a:lvl1pPr>
          </a:lstStyle>
          <a:p>
            <a:pPr>
              <a:defRPr/>
            </a:pPr>
            <a:endParaRPr lang="en-US"/>
          </a:p>
        </p:txBody>
      </p:sp>
      <p:sp>
        <p:nvSpPr>
          <p:cNvPr id="5" name="Footer Placeholder 4">
            <a:extLst>
              <a:ext uri="{FF2B5EF4-FFF2-40B4-BE49-F238E27FC236}">
                <a16:creationId xmlns:a16="http://schemas.microsoft.com/office/drawing/2014/main" id="{0CA89F1F-F9E3-5A4E-AC4A-AC40ABFF4C68}"/>
              </a:ext>
            </a:extLst>
          </p:cNvPr>
          <p:cNvSpPr>
            <a:spLocks noGrp="1"/>
          </p:cNvSpPr>
          <p:nvPr>
            <p:ph type="ftr" sz="quarter" idx="3"/>
          </p:nvPr>
        </p:nvSpPr>
        <p:spPr>
          <a:xfrm>
            <a:off x="8332788" y="12712700"/>
            <a:ext cx="7721600" cy="730250"/>
          </a:xfrm>
          <a:prstGeom prst="rect">
            <a:avLst/>
          </a:prstGeom>
        </p:spPr>
        <p:txBody>
          <a:bodyPr vert="horz" lIns="243852" tIns="121926" rIns="243852" bIns="121926" rtlCol="0" anchor="ctr"/>
          <a:lstStyle>
            <a:lvl1pPr algn="ctr" defTabSz="1219261" eaLnBrk="1" fontAlgn="auto" hangingPunct="1">
              <a:spcBef>
                <a:spcPts val="0"/>
              </a:spcBef>
              <a:spcAft>
                <a:spcPts val="0"/>
              </a:spcAft>
              <a:defRPr sz="3200">
                <a:solidFill>
                  <a:schemeClr val="tx1">
                    <a:tint val="75000"/>
                  </a:schemeClr>
                </a:solidFill>
                <a:latin typeface="+mn-lt"/>
                <a:ea typeface="+mn-ea"/>
              </a:defRPr>
            </a:lvl1pPr>
          </a:lstStyle>
          <a:p>
            <a:pPr>
              <a:defRPr/>
            </a:pPr>
            <a:endParaRPr lang="en-US"/>
          </a:p>
        </p:txBody>
      </p:sp>
      <p:sp>
        <p:nvSpPr>
          <p:cNvPr id="6" name="Slide Number Placeholder 5">
            <a:extLst>
              <a:ext uri="{FF2B5EF4-FFF2-40B4-BE49-F238E27FC236}">
                <a16:creationId xmlns:a16="http://schemas.microsoft.com/office/drawing/2014/main" id="{70406C4C-B7AE-BB45-BCEB-312FCA6075A9}"/>
              </a:ext>
            </a:extLst>
          </p:cNvPr>
          <p:cNvSpPr>
            <a:spLocks noGrp="1"/>
          </p:cNvSpPr>
          <p:nvPr>
            <p:ph type="sldNum" sz="quarter" idx="4"/>
          </p:nvPr>
        </p:nvSpPr>
        <p:spPr>
          <a:xfrm>
            <a:off x="17476788" y="12712700"/>
            <a:ext cx="5691187" cy="730250"/>
          </a:xfrm>
          <a:prstGeom prst="rect">
            <a:avLst/>
          </a:prstGeom>
        </p:spPr>
        <p:txBody>
          <a:bodyPr vert="horz" wrap="square" lIns="243852" tIns="121926" rIns="243852" bIns="121926" numCol="1" anchor="ctr" anchorCtr="0" compatLnSpc="1">
            <a:prstTxWarp prst="textNoShape">
              <a:avLst/>
            </a:prstTxWarp>
          </a:bodyPr>
          <a:lstStyle>
            <a:lvl1pPr algn="r" eaLnBrk="1" hangingPunct="1">
              <a:defRPr sz="3200">
                <a:solidFill>
                  <a:srgbClr val="898989"/>
                </a:solidFill>
              </a:defRPr>
            </a:lvl1pPr>
          </a:lstStyle>
          <a:p>
            <a:pPr>
              <a:defRPr/>
            </a:pPr>
            <a:fld id="{7093E52D-7572-7044-9C42-140A6D0EABC8}" type="slidenum">
              <a:rPr lang="en-US" altLang="de-DE"/>
              <a:pPr>
                <a:defRPr/>
              </a:pPr>
              <a:t>‹Nr.›</a:t>
            </a:fld>
            <a:endParaRPr lang="en-US" altLang="de-DE"/>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8" r:id="rId12"/>
    <p:sldLayoutId id="2147484069" r:id="rId13"/>
    <p:sldLayoutId id="2147484072" r:id="rId14"/>
    <p:sldLayoutId id="2147484073" r:id="rId15"/>
  </p:sldLayoutIdLst>
  <p:transition spd="med">
    <p:fade/>
  </p:transition>
  <p:hf hdr="0" ftr="0" dt="0"/>
  <p:txStyles>
    <p:titleStyle>
      <a:lvl1pPr algn="ctr" defTabSz="1219200" rtl="0" eaLnBrk="0" fontAlgn="base" hangingPunct="0">
        <a:spcBef>
          <a:spcPct val="0"/>
        </a:spcBef>
        <a:spcAft>
          <a:spcPct val="0"/>
        </a:spcAft>
        <a:defRPr sz="7500" kern="1200">
          <a:solidFill>
            <a:schemeClr val="bg2">
              <a:lumMod val="50000"/>
            </a:schemeClr>
          </a:solidFill>
          <a:latin typeface="Calibri" panose="020F0502020204030204" pitchFamily="34" charset="0"/>
          <a:ea typeface="ＭＳ Ｐゴシック" panose="020B0600070205080204" pitchFamily="34" charset="-128"/>
          <a:cs typeface="Calibri" panose="020F0502020204030204" pitchFamily="34" charset="0"/>
        </a:defRPr>
      </a:lvl1pPr>
      <a:lvl2pPr algn="ctr" defTabSz="1219200" rtl="0" eaLnBrk="0" fontAlgn="base" hangingPunct="0">
        <a:spcBef>
          <a:spcPct val="0"/>
        </a:spcBef>
        <a:spcAft>
          <a:spcPct val="0"/>
        </a:spcAft>
        <a:defRPr sz="7500">
          <a:solidFill>
            <a:schemeClr val="bg2"/>
          </a:solidFill>
          <a:latin typeface="Raleway ExtraBold" panose="020B0503030101060003" pitchFamily="34" charset="77"/>
          <a:ea typeface="ＭＳ Ｐゴシック" panose="020B0600070205080204" pitchFamily="34" charset="-128"/>
          <a:cs typeface="Raleway ExtraBold" charset="0"/>
        </a:defRPr>
      </a:lvl2pPr>
      <a:lvl3pPr algn="ctr" defTabSz="1219200" rtl="0" eaLnBrk="0" fontAlgn="base" hangingPunct="0">
        <a:spcBef>
          <a:spcPct val="0"/>
        </a:spcBef>
        <a:spcAft>
          <a:spcPct val="0"/>
        </a:spcAft>
        <a:defRPr sz="7500">
          <a:solidFill>
            <a:schemeClr val="bg2"/>
          </a:solidFill>
          <a:latin typeface="Raleway ExtraBold" panose="020B0503030101060003" pitchFamily="34" charset="77"/>
          <a:ea typeface="ＭＳ Ｐゴシック" panose="020B0600070205080204" pitchFamily="34" charset="-128"/>
          <a:cs typeface="Raleway ExtraBold" charset="0"/>
        </a:defRPr>
      </a:lvl3pPr>
      <a:lvl4pPr algn="ctr" defTabSz="1219200" rtl="0" eaLnBrk="0" fontAlgn="base" hangingPunct="0">
        <a:spcBef>
          <a:spcPct val="0"/>
        </a:spcBef>
        <a:spcAft>
          <a:spcPct val="0"/>
        </a:spcAft>
        <a:defRPr sz="7500">
          <a:solidFill>
            <a:schemeClr val="bg2"/>
          </a:solidFill>
          <a:latin typeface="Raleway ExtraBold" panose="020B0503030101060003" pitchFamily="34" charset="77"/>
          <a:ea typeface="ＭＳ Ｐゴシック" panose="020B0600070205080204" pitchFamily="34" charset="-128"/>
          <a:cs typeface="Raleway ExtraBold" charset="0"/>
        </a:defRPr>
      </a:lvl4pPr>
      <a:lvl5pPr algn="ctr" defTabSz="1219200" rtl="0" eaLnBrk="0" fontAlgn="base" hangingPunct="0">
        <a:spcBef>
          <a:spcPct val="0"/>
        </a:spcBef>
        <a:spcAft>
          <a:spcPct val="0"/>
        </a:spcAft>
        <a:defRPr sz="7500">
          <a:solidFill>
            <a:schemeClr val="bg2"/>
          </a:solidFill>
          <a:latin typeface="Raleway ExtraBold" panose="020B0503030101060003" pitchFamily="34" charset="77"/>
          <a:ea typeface="ＭＳ Ｐゴシック" panose="020B0600070205080204" pitchFamily="34" charset="-128"/>
          <a:cs typeface="Raleway ExtraBold" charset="0"/>
        </a:defRPr>
      </a:lvl5pPr>
      <a:lvl6pPr marL="457200" algn="ctr" defTabSz="1219200" rtl="0" fontAlgn="base">
        <a:spcBef>
          <a:spcPct val="0"/>
        </a:spcBef>
        <a:spcAft>
          <a:spcPct val="0"/>
        </a:spcAft>
        <a:defRPr sz="7500">
          <a:solidFill>
            <a:schemeClr val="bg2"/>
          </a:solidFill>
          <a:latin typeface="Raleway ExtraBold" panose="020B0503030101060003" pitchFamily="34" charset="77"/>
          <a:ea typeface="ＭＳ Ｐゴシック" panose="020B0600070205080204" pitchFamily="34" charset="-128"/>
        </a:defRPr>
      </a:lvl6pPr>
      <a:lvl7pPr marL="914400" algn="ctr" defTabSz="1219200" rtl="0" fontAlgn="base">
        <a:spcBef>
          <a:spcPct val="0"/>
        </a:spcBef>
        <a:spcAft>
          <a:spcPct val="0"/>
        </a:spcAft>
        <a:defRPr sz="7500">
          <a:solidFill>
            <a:schemeClr val="bg2"/>
          </a:solidFill>
          <a:latin typeface="Raleway ExtraBold" panose="020B0503030101060003" pitchFamily="34" charset="77"/>
          <a:ea typeface="ＭＳ Ｐゴシック" panose="020B0600070205080204" pitchFamily="34" charset="-128"/>
        </a:defRPr>
      </a:lvl7pPr>
      <a:lvl8pPr marL="1371600" algn="ctr" defTabSz="1219200" rtl="0" fontAlgn="base">
        <a:spcBef>
          <a:spcPct val="0"/>
        </a:spcBef>
        <a:spcAft>
          <a:spcPct val="0"/>
        </a:spcAft>
        <a:defRPr sz="7500">
          <a:solidFill>
            <a:schemeClr val="bg2"/>
          </a:solidFill>
          <a:latin typeface="Raleway ExtraBold" panose="020B0503030101060003" pitchFamily="34" charset="77"/>
          <a:ea typeface="ＭＳ Ｐゴシック" panose="020B0600070205080204" pitchFamily="34" charset="-128"/>
        </a:defRPr>
      </a:lvl8pPr>
      <a:lvl9pPr marL="1828800" algn="ctr" defTabSz="1219200" rtl="0" fontAlgn="base">
        <a:spcBef>
          <a:spcPct val="0"/>
        </a:spcBef>
        <a:spcAft>
          <a:spcPct val="0"/>
        </a:spcAft>
        <a:defRPr sz="7500">
          <a:solidFill>
            <a:schemeClr val="bg2"/>
          </a:solidFill>
          <a:latin typeface="Raleway ExtraBold" panose="020B0503030101060003" pitchFamily="34" charset="77"/>
          <a:ea typeface="ＭＳ Ｐゴシック" panose="020B0600070205080204" pitchFamily="34" charset="-128"/>
        </a:defRPr>
      </a:lvl9pPr>
    </p:titleStyle>
    <p:bodyStyle>
      <a:lvl1pPr algn="l" defTabSz="1219200" rtl="0" eaLnBrk="0" fontAlgn="base" hangingPunct="0">
        <a:spcBef>
          <a:spcPct val="20000"/>
        </a:spcBef>
        <a:spcAft>
          <a:spcPct val="0"/>
        </a:spcAft>
        <a:buFont typeface="Arial" panose="020B0604020202020204" pitchFamily="34" charset="0"/>
        <a:defRPr sz="6400" kern="1200">
          <a:solidFill>
            <a:srgbClr val="BFBFBF"/>
          </a:solidFill>
          <a:latin typeface="Calibri" panose="020F0502020204030204" pitchFamily="34" charset="0"/>
          <a:ea typeface="ＭＳ Ｐゴシック" panose="020B0600070205080204" pitchFamily="34" charset="-128"/>
          <a:cs typeface="Calibri" panose="020F0502020204030204" pitchFamily="34" charset="0"/>
        </a:defRPr>
      </a:lvl1pPr>
      <a:lvl2pPr marL="1219200" algn="l" defTabSz="1219200" rtl="0" eaLnBrk="0" fontAlgn="base" hangingPunct="0">
        <a:spcBef>
          <a:spcPct val="20000"/>
        </a:spcBef>
        <a:spcAft>
          <a:spcPct val="0"/>
        </a:spcAft>
        <a:buFont typeface="Arial" panose="020B0604020202020204" pitchFamily="34" charset="0"/>
        <a:defRPr sz="4800" kern="1200">
          <a:solidFill>
            <a:srgbClr val="BFBFBF"/>
          </a:solidFill>
          <a:latin typeface="Calibri" panose="020F0502020204030204" pitchFamily="34" charset="0"/>
          <a:ea typeface="ＭＳ Ｐゴシック" panose="020B0600070205080204" pitchFamily="34" charset="-128"/>
          <a:cs typeface="Calibri" panose="020F0502020204030204" pitchFamily="34" charset="0"/>
        </a:defRPr>
      </a:lvl2pPr>
      <a:lvl3pPr marL="2438400" algn="l" defTabSz="1219200" rtl="0" eaLnBrk="0" fontAlgn="base" hangingPunct="0">
        <a:spcBef>
          <a:spcPct val="20000"/>
        </a:spcBef>
        <a:spcAft>
          <a:spcPct val="0"/>
        </a:spcAft>
        <a:buFont typeface="Arial" panose="020B0604020202020204" pitchFamily="34" charset="0"/>
        <a:defRPr sz="4300" kern="1200">
          <a:solidFill>
            <a:srgbClr val="BFBFBF"/>
          </a:solidFill>
          <a:latin typeface="Calibri" panose="020F0502020204030204" pitchFamily="34" charset="0"/>
          <a:ea typeface="ＭＳ Ｐゴシック" panose="020B0600070205080204" pitchFamily="34" charset="-128"/>
          <a:cs typeface="Calibri" panose="020F0502020204030204" pitchFamily="34" charset="0"/>
        </a:defRPr>
      </a:lvl3pPr>
      <a:lvl4pPr marL="3657600" algn="l" defTabSz="1219200" rtl="0" eaLnBrk="0" fontAlgn="base" hangingPunct="0">
        <a:spcBef>
          <a:spcPct val="20000"/>
        </a:spcBef>
        <a:spcAft>
          <a:spcPct val="0"/>
        </a:spcAft>
        <a:buFont typeface="Arial" panose="020B0604020202020204" pitchFamily="34" charset="0"/>
        <a:defRPr sz="3700" kern="1200">
          <a:solidFill>
            <a:srgbClr val="BFBFBF"/>
          </a:solidFill>
          <a:latin typeface="Calibri" panose="020F0502020204030204" pitchFamily="34" charset="0"/>
          <a:ea typeface="ＭＳ Ｐゴシック" panose="020B0600070205080204" pitchFamily="34" charset="-128"/>
          <a:cs typeface="Calibri" panose="020F0502020204030204" pitchFamily="34" charset="0"/>
        </a:defRPr>
      </a:lvl4pPr>
      <a:lvl5pPr marL="4876800" algn="l" defTabSz="1219200" rtl="0" eaLnBrk="0" fontAlgn="base" hangingPunct="0">
        <a:spcBef>
          <a:spcPct val="20000"/>
        </a:spcBef>
        <a:spcAft>
          <a:spcPct val="0"/>
        </a:spcAft>
        <a:buFont typeface="Arial" panose="020B0604020202020204" pitchFamily="34" charset="0"/>
        <a:defRPr sz="3700" kern="1200">
          <a:solidFill>
            <a:srgbClr val="BFBFBF"/>
          </a:solidFill>
          <a:latin typeface="Calibri" panose="020F0502020204030204" pitchFamily="34" charset="0"/>
          <a:ea typeface="ＭＳ Ｐゴシック" panose="020B0600070205080204" pitchFamily="34" charset="-128"/>
          <a:cs typeface="Calibri" panose="020F0502020204030204" pitchFamily="34" charset="0"/>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p:bodyStyle>
    <p:otherStyle>
      <a:defPPr>
        <a:defRPr lang="en-US"/>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tiff"/><Relationship Id="rId1" Type="http://schemas.openxmlformats.org/officeDocument/2006/relationships/slideLayout" Target="../slideLayouts/slideLayout14.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svg"/><Relationship Id="rId9" Type="http://schemas.openxmlformats.org/officeDocument/2006/relationships/image" Target="../media/image64.png"/></Relationships>
</file>

<file path=ppt/slides/_rels/slide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tiff"/><Relationship Id="rId1" Type="http://schemas.openxmlformats.org/officeDocument/2006/relationships/slideLayout" Target="../slideLayouts/slideLayout14.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sv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6.png"/><Relationship Id="rId7" Type="http://schemas.openxmlformats.org/officeDocument/2006/relationships/image" Target="../media/image69.svg"/><Relationship Id="rId2" Type="http://schemas.openxmlformats.org/officeDocument/2006/relationships/image" Target="../media/image67.tiff"/><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45.png"/><Relationship Id="rId10" Type="http://schemas.openxmlformats.org/officeDocument/2006/relationships/image" Target="../media/image18.png"/><Relationship Id="rId4" Type="http://schemas.openxmlformats.org/officeDocument/2006/relationships/image" Target="../media/image47.sv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71.tiff"/></Relationships>
</file>

<file path=ppt/slides/_rels/slide16.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image" Target="../media/image72.emf"/><Relationship Id="rId1" Type="http://schemas.openxmlformats.org/officeDocument/2006/relationships/slideLayout" Target="../slideLayouts/slideLayout14.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7.emf"/></Relationships>
</file>

<file path=ppt/slides/_rels/slide2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03.tiff"/><Relationship Id="rId3" Type="http://schemas.openxmlformats.org/officeDocument/2006/relationships/image" Target="../media/image78.emf"/><Relationship Id="rId7"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tiff"/><Relationship Id="rId4" Type="http://schemas.openxmlformats.org/officeDocument/2006/relationships/image" Target="../media/image99.tiff"/><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jpg"/><Relationship Id="rId1" Type="http://schemas.openxmlformats.org/officeDocument/2006/relationships/slideLayout" Target="../slideLayouts/slideLayout14.xml"/><Relationship Id="rId4" Type="http://schemas.openxmlformats.org/officeDocument/2006/relationships/image" Target="../media/image11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3.xml"/><Relationship Id="rId4" Type="http://schemas.openxmlformats.org/officeDocument/2006/relationships/image" Target="../media/image22.tiff"/></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3.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14.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8.png"/><Relationship Id="rId4" Type="http://schemas.microsoft.com/office/2007/relationships/hdphoto" Target="../media/hdphoto1.wdp"/><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F6EEB1B-78BA-4946-8A32-E315AEA74E12}"/>
              </a:ext>
            </a:extLst>
          </p:cNvPr>
          <p:cNvSpPr>
            <a:spLocks noGrp="1"/>
          </p:cNvSpPr>
          <p:nvPr>
            <p:ph type="body" sz="quarter" idx="13"/>
          </p:nvPr>
        </p:nvSpPr>
        <p:spPr/>
        <p:txBody>
          <a:bodyPr/>
          <a:lstStyle/>
          <a:p>
            <a:r>
              <a:rPr lang="de-CH"/>
              <a:t>Live-Umfrage</a:t>
            </a:r>
          </a:p>
          <a:p>
            <a:endParaRPr lang="de-CH"/>
          </a:p>
        </p:txBody>
      </p:sp>
      <p:sp>
        <p:nvSpPr>
          <p:cNvPr id="3" name="Foliennummernplatzhalter 2">
            <a:extLst>
              <a:ext uri="{FF2B5EF4-FFF2-40B4-BE49-F238E27FC236}">
                <a16:creationId xmlns:a16="http://schemas.microsoft.com/office/drawing/2014/main" id="{8CF4A0E3-41F9-3941-9EC3-70D42EE83AC1}"/>
              </a:ext>
            </a:extLst>
          </p:cNvPr>
          <p:cNvSpPr>
            <a:spLocks noGrp="1"/>
          </p:cNvSpPr>
          <p:nvPr>
            <p:ph type="sldNum" sz="quarter" idx="16"/>
          </p:nvPr>
        </p:nvSpPr>
        <p:spPr/>
        <p:txBody>
          <a:bodyPr/>
          <a:lstStyle/>
          <a:p>
            <a:pPr>
              <a:defRPr/>
            </a:pPr>
            <a:fld id="{22565274-3B9F-F242-996E-73964514835A}" type="slidenum">
              <a:rPr lang="en-US" altLang="de-DE" smtClean="0"/>
              <a:pPr>
                <a:defRPr/>
              </a:pPr>
              <a:t>1</a:t>
            </a:fld>
            <a:endParaRPr lang="en-US" altLang="de-DE"/>
          </a:p>
        </p:txBody>
      </p:sp>
      <p:sp>
        <p:nvSpPr>
          <p:cNvPr id="4" name="Text Placeholder 3">
            <a:extLst>
              <a:ext uri="{FF2B5EF4-FFF2-40B4-BE49-F238E27FC236}">
                <a16:creationId xmlns:a16="http://schemas.microsoft.com/office/drawing/2014/main" id="{2600427C-6B02-5446-AE86-8166222BED38}"/>
              </a:ext>
            </a:extLst>
          </p:cNvPr>
          <p:cNvSpPr txBox="1">
            <a:spLocks/>
          </p:cNvSpPr>
          <p:nvPr/>
        </p:nvSpPr>
        <p:spPr bwMode="auto">
          <a:xfrm>
            <a:off x="2287588" y="1905000"/>
            <a:ext cx="19429412" cy="1043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52" tIns="121926" rIns="243852" bIns="121926" numCol="1" anchor="t" anchorCtr="0" compatLnSpc="1">
            <a:prstTxWarp prst="textNoShape">
              <a:avLst/>
            </a:prstTxWarp>
            <a:noAutofit/>
          </a:bodyPr>
          <a:lstStyle>
            <a:lvl1pPr algn="l" defTabSz="1219200" rtl="0" eaLnBrk="0" fontAlgn="base" hangingPunct="0">
              <a:spcBef>
                <a:spcPct val="20000"/>
              </a:spcBef>
              <a:spcAft>
                <a:spcPct val="0"/>
              </a:spcAft>
              <a:buFont typeface="Arial" panose="020B0604020202020204" pitchFamily="34" charset="0"/>
              <a:defRPr sz="7200" kern="1200">
                <a:solidFill>
                  <a:schemeClr val="bg2">
                    <a:lumMod val="50000"/>
                  </a:schemeClr>
                </a:solidFill>
                <a:latin typeface="Calibri" panose="020F0502020204030204" pitchFamily="34" charset="0"/>
                <a:ea typeface="ＭＳ Ｐゴシック" panose="020B0600070205080204" pitchFamily="34" charset="-128"/>
                <a:cs typeface="Calibri" panose="020F0502020204030204" pitchFamily="34" charset="0"/>
              </a:defRPr>
            </a:lvl1pPr>
            <a:lvl2pPr marL="12192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2pPr>
            <a:lvl3pPr marL="24384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3pPr>
            <a:lvl4pPr marL="36576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4pPr>
            <a:lvl5pPr marL="48768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pPr eaLnBrk="1" hangingPunct="1">
              <a:defRPr/>
            </a:pPr>
            <a:endParaRPr lang="en-US" altLang="de-DE" sz="3600">
              <a:solidFill>
                <a:schemeClr val="tx2"/>
              </a:solidFill>
            </a:endParaRPr>
          </a:p>
          <a:p>
            <a:pPr algn="ctr" eaLnBrk="1" hangingPunct="1">
              <a:defRPr/>
            </a:pPr>
            <a:r>
              <a:rPr lang="en-US" altLang="de-DE" sz="6000" err="1">
                <a:solidFill>
                  <a:schemeClr val="tx2"/>
                </a:solidFill>
              </a:rPr>
              <a:t>Welche</a:t>
            </a:r>
            <a:r>
              <a:rPr lang="en-US" altLang="de-DE" sz="6000">
                <a:solidFill>
                  <a:schemeClr val="tx2"/>
                </a:solidFill>
              </a:rPr>
              <a:t> </a:t>
            </a:r>
            <a:r>
              <a:rPr lang="en-US" altLang="de-DE" sz="6000" b="1" err="1">
                <a:solidFill>
                  <a:schemeClr val="tx2"/>
                </a:solidFill>
              </a:rPr>
              <a:t>Stichwörter</a:t>
            </a:r>
            <a:r>
              <a:rPr lang="en-US" altLang="de-DE" sz="6000">
                <a:solidFill>
                  <a:schemeClr val="tx2"/>
                </a:solidFill>
              </a:rPr>
              <a:t> </a:t>
            </a:r>
            <a:r>
              <a:rPr lang="en-US" altLang="de-DE" sz="6000" err="1">
                <a:solidFill>
                  <a:schemeClr val="tx2"/>
                </a:solidFill>
              </a:rPr>
              <a:t>kommen</a:t>
            </a:r>
            <a:r>
              <a:rPr lang="en-US" altLang="de-DE" sz="6000">
                <a:solidFill>
                  <a:schemeClr val="tx2"/>
                </a:solidFill>
              </a:rPr>
              <a:t> </a:t>
            </a:r>
            <a:r>
              <a:rPr lang="en-US" altLang="de-DE" sz="6000" err="1">
                <a:solidFill>
                  <a:schemeClr val="tx2"/>
                </a:solidFill>
              </a:rPr>
              <a:t>Ihnen</a:t>
            </a:r>
            <a:r>
              <a:rPr lang="en-US" altLang="de-DE" sz="6000">
                <a:solidFill>
                  <a:schemeClr val="tx2"/>
                </a:solidFill>
              </a:rPr>
              <a:t> </a:t>
            </a:r>
            <a:r>
              <a:rPr lang="en-US" altLang="de-DE" sz="6000" err="1">
                <a:solidFill>
                  <a:schemeClr val="tx2"/>
                </a:solidFill>
              </a:rPr>
              <a:t>beim</a:t>
            </a:r>
            <a:r>
              <a:rPr lang="en-US" altLang="de-DE" sz="6000">
                <a:solidFill>
                  <a:schemeClr val="tx2"/>
                </a:solidFill>
              </a:rPr>
              <a:t> </a:t>
            </a:r>
            <a:r>
              <a:rPr lang="en-US" altLang="de-DE" sz="6000" err="1">
                <a:solidFill>
                  <a:schemeClr val="tx2"/>
                </a:solidFill>
              </a:rPr>
              <a:t>Thema</a:t>
            </a:r>
            <a:r>
              <a:rPr lang="en-US" altLang="de-DE" sz="6000">
                <a:solidFill>
                  <a:schemeClr val="tx2"/>
                </a:solidFill>
              </a:rPr>
              <a:t> </a:t>
            </a:r>
            <a:r>
              <a:rPr lang="en-US" altLang="de-DE" sz="6000" b="1">
                <a:solidFill>
                  <a:schemeClr val="tx2"/>
                </a:solidFill>
              </a:rPr>
              <a:t>Influencer</a:t>
            </a:r>
            <a:r>
              <a:rPr lang="en-US" altLang="de-DE" sz="6000">
                <a:solidFill>
                  <a:schemeClr val="tx2"/>
                </a:solidFill>
              </a:rPr>
              <a:t> und </a:t>
            </a:r>
            <a:r>
              <a:rPr lang="en-US" altLang="de-DE" sz="6000" b="1">
                <a:solidFill>
                  <a:schemeClr val="tx2"/>
                </a:solidFill>
              </a:rPr>
              <a:t>Reisen</a:t>
            </a:r>
            <a:r>
              <a:rPr lang="en-US" altLang="de-DE" sz="6000">
                <a:solidFill>
                  <a:schemeClr val="tx2"/>
                </a:solidFill>
              </a:rPr>
              <a:t> in den Sinn?</a:t>
            </a:r>
          </a:p>
          <a:p>
            <a:pPr eaLnBrk="1" hangingPunct="1">
              <a:defRPr/>
            </a:pPr>
            <a:endParaRPr lang="en-US" altLang="de-DE" sz="3600">
              <a:solidFill>
                <a:schemeClr val="tx2"/>
              </a:solidFill>
            </a:endParaRPr>
          </a:p>
          <a:p>
            <a:pPr algn="ctr" eaLnBrk="1" hangingPunct="1">
              <a:defRPr/>
            </a:pPr>
            <a:r>
              <a:rPr lang="en-US" altLang="de-DE" sz="6000" b="1" u="sng" err="1">
                <a:solidFill>
                  <a:schemeClr val="tx2"/>
                </a:solidFill>
              </a:rPr>
              <a:t>www.menti.com</a:t>
            </a:r>
            <a:r>
              <a:rPr lang="en-US" altLang="de-DE" sz="6000" b="1" u="sng">
                <a:solidFill>
                  <a:schemeClr val="tx2"/>
                </a:solidFill>
              </a:rPr>
              <a:t> </a:t>
            </a:r>
          </a:p>
          <a:p>
            <a:pPr eaLnBrk="1" hangingPunct="1">
              <a:defRPr/>
            </a:pPr>
            <a:endParaRPr lang="en-US" altLang="de-DE" b="1">
              <a:solidFill>
                <a:schemeClr val="tx2"/>
              </a:solidFill>
            </a:endParaRPr>
          </a:p>
          <a:p>
            <a:pPr eaLnBrk="1" hangingPunct="1">
              <a:defRPr/>
            </a:pPr>
            <a:endParaRPr lang="en-US" altLang="de-DE">
              <a:solidFill>
                <a:schemeClr val="tx2"/>
              </a:solidFill>
            </a:endParaRPr>
          </a:p>
          <a:p>
            <a:pPr eaLnBrk="1" hangingPunct="1">
              <a:defRPr/>
            </a:pPr>
            <a:endParaRPr lang="en-US" altLang="de-DE">
              <a:solidFill>
                <a:schemeClr val="tx2"/>
              </a:solidFill>
            </a:endParaRPr>
          </a:p>
        </p:txBody>
      </p:sp>
      <p:grpSp>
        <p:nvGrpSpPr>
          <p:cNvPr id="7" name="Gruppieren 6">
            <a:extLst>
              <a:ext uri="{FF2B5EF4-FFF2-40B4-BE49-F238E27FC236}">
                <a16:creationId xmlns:a16="http://schemas.microsoft.com/office/drawing/2014/main" id="{33B4A703-73C0-7142-9904-352D32BC04F2}"/>
              </a:ext>
            </a:extLst>
          </p:cNvPr>
          <p:cNvGrpSpPr/>
          <p:nvPr/>
        </p:nvGrpSpPr>
        <p:grpSpPr>
          <a:xfrm>
            <a:off x="4478561" y="6858000"/>
            <a:ext cx="14697690" cy="6460259"/>
            <a:chOff x="4478561" y="3894570"/>
            <a:chExt cx="14697690" cy="6460259"/>
          </a:xfrm>
        </p:grpSpPr>
        <p:pic>
          <p:nvPicPr>
            <p:cNvPr id="5" name="Grafik 4">
              <a:extLst>
                <a:ext uri="{FF2B5EF4-FFF2-40B4-BE49-F238E27FC236}">
                  <a16:creationId xmlns:a16="http://schemas.microsoft.com/office/drawing/2014/main" id="{D2542B89-8F89-1740-A3A2-33EF874158AE}"/>
                </a:ext>
              </a:extLst>
            </p:cNvPr>
            <p:cNvPicPr>
              <a:picLocks noChangeAspect="1"/>
            </p:cNvPicPr>
            <p:nvPr/>
          </p:nvPicPr>
          <p:blipFill>
            <a:blip r:embed="rId2"/>
            <a:stretch>
              <a:fillRect/>
            </a:stretch>
          </p:blipFill>
          <p:spPr>
            <a:xfrm>
              <a:off x="4478561" y="3894570"/>
              <a:ext cx="14697690" cy="6460259"/>
            </a:xfrm>
            <a:prstGeom prst="rect">
              <a:avLst/>
            </a:prstGeom>
          </p:spPr>
        </p:pic>
        <p:sp>
          <p:nvSpPr>
            <p:cNvPr id="6" name="Rechteck 5">
              <a:extLst>
                <a:ext uri="{FF2B5EF4-FFF2-40B4-BE49-F238E27FC236}">
                  <a16:creationId xmlns:a16="http://schemas.microsoft.com/office/drawing/2014/main" id="{76B75A8B-87E9-FF41-B7AB-CAB940FA1F07}"/>
                </a:ext>
              </a:extLst>
            </p:cNvPr>
            <p:cNvSpPr/>
            <p:nvPr/>
          </p:nvSpPr>
          <p:spPr>
            <a:xfrm>
              <a:off x="5181600" y="7647709"/>
              <a:ext cx="1690255"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3186040"/>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F3AD922-649D-FA43-82C1-64CB82637363}"/>
              </a:ext>
            </a:extLst>
          </p:cNvPr>
          <p:cNvSpPr>
            <a:spLocks noGrp="1"/>
          </p:cNvSpPr>
          <p:nvPr>
            <p:ph type="body" sz="quarter" idx="13"/>
          </p:nvPr>
        </p:nvSpPr>
        <p:spPr/>
        <p:txBody>
          <a:bodyPr/>
          <a:lstStyle/>
          <a:p>
            <a:r>
              <a:rPr lang="de-CH"/>
              <a:t>Organisation der Zusammenarbeit</a:t>
            </a:r>
          </a:p>
        </p:txBody>
      </p:sp>
      <p:sp>
        <p:nvSpPr>
          <p:cNvPr id="5" name="Foliennummernplatzhalter 4">
            <a:extLst>
              <a:ext uri="{FF2B5EF4-FFF2-40B4-BE49-F238E27FC236}">
                <a16:creationId xmlns:a16="http://schemas.microsoft.com/office/drawing/2014/main" id="{FD262361-FD3E-3A49-9B7A-08FB1AD03465}"/>
              </a:ext>
            </a:extLst>
          </p:cNvPr>
          <p:cNvSpPr>
            <a:spLocks noGrp="1"/>
          </p:cNvSpPr>
          <p:nvPr>
            <p:ph type="sldNum" sz="quarter" idx="16"/>
          </p:nvPr>
        </p:nvSpPr>
        <p:spPr/>
        <p:txBody>
          <a:bodyPr/>
          <a:lstStyle/>
          <a:p>
            <a:pPr>
              <a:defRPr/>
            </a:pPr>
            <a:fld id="{22565274-3B9F-F242-996E-73964514835A}" type="slidenum">
              <a:rPr lang="en-US" altLang="de-DE" smtClean="0"/>
              <a:pPr>
                <a:defRPr/>
              </a:pPr>
              <a:t>10</a:t>
            </a:fld>
            <a:endParaRPr lang="en-US" altLang="de-DE"/>
          </a:p>
        </p:txBody>
      </p:sp>
      <p:grpSp>
        <p:nvGrpSpPr>
          <p:cNvPr id="7" name="Gruppieren 6">
            <a:extLst>
              <a:ext uri="{FF2B5EF4-FFF2-40B4-BE49-F238E27FC236}">
                <a16:creationId xmlns:a16="http://schemas.microsoft.com/office/drawing/2014/main" id="{1E9E1087-A3B8-E845-8BB7-82B23C5C09AC}"/>
              </a:ext>
            </a:extLst>
          </p:cNvPr>
          <p:cNvGrpSpPr/>
          <p:nvPr/>
        </p:nvGrpSpPr>
        <p:grpSpPr>
          <a:xfrm>
            <a:off x="1962958" y="2751748"/>
            <a:ext cx="20531798" cy="8125461"/>
            <a:chOff x="1083733" y="2681410"/>
            <a:chExt cx="20531798" cy="8125461"/>
          </a:xfrm>
        </p:grpSpPr>
        <p:sp>
          <p:nvSpPr>
            <p:cNvPr id="2" name="Rechteck 1">
              <a:extLst>
                <a:ext uri="{FF2B5EF4-FFF2-40B4-BE49-F238E27FC236}">
                  <a16:creationId xmlns:a16="http://schemas.microsoft.com/office/drawing/2014/main" id="{A8DBAC21-EF70-0743-9809-05A7A2D80838}"/>
                </a:ext>
              </a:extLst>
            </p:cNvPr>
            <p:cNvSpPr/>
            <p:nvPr/>
          </p:nvSpPr>
          <p:spPr>
            <a:xfrm>
              <a:off x="1083733" y="3382757"/>
              <a:ext cx="6874934" cy="7281333"/>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6" name="Gruppieren 5">
              <a:extLst>
                <a:ext uri="{FF2B5EF4-FFF2-40B4-BE49-F238E27FC236}">
                  <a16:creationId xmlns:a16="http://schemas.microsoft.com/office/drawing/2014/main" id="{E08C6444-F01C-9240-BFB2-F61286991FDB}"/>
                </a:ext>
              </a:extLst>
            </p:cNvPr>
            <p:cNvGrpSpPr/>
            <p:nvPr/>
          </p:nvGrpSpPr>
          <p:grpSpPr>
            <a:xfrm>
              <a:off x="8682005" y="2681410"/>
              <a:ext cx="12933526" cy="8125461"/>
              <a:chOff x="8682005" y="1204304"/>
              <a:chExt cx="12933526" cy="8125461"/>
            </a:xfrm>
          </p:grpSpPr>
          <p:sp>
            <p:nvSpPr>
              <p:cNvPr id="10" name="Rectangle 9">
                <a:extLst>
                  <a:ext uri="{FF2B5EF4-FFF2-40B4-BE49-F238E27FC236}">
                    <a16:creationId xmlns:a16="http://schemas.microsoft.com/office/drawing/2014/main" id="{81C02363-73C8-A542-9DCF-A99DDCCBA1C6}"/>
                  </a:ext>
                </a:extLst>
              </p:cNvPr>
              <p:cNvSpPr/>
              <p:nvPr/>
            </p:nvSpPr>
            <p:spPr>
              <a:xfrm>
                <a:off x="9630383" y="1838460"/>
                <a:ext cx="10875523" cy="3959225"/>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03493AC6-6250-764F-9BCB-A578B0E8F551}"/>
                  </a:ext>
                </a:extLst>
              </p:cNvPr>
              <p:cNvPicPr>
                <a:picLocks noChangeAspect="1"/>
              </p:cNvPicPr>
              <p:nvPr/>
            </p:nvPicPr>
            <p:blipFill>
              <a:blip r:embed="rId3"/>
              <a:stretch>
                <a:fillRect/>
              </a:stretch>
            </p:blipFill>
            <p:spPr>
              <a:xfrm>
                <a:off x="10593387" y="2144880"/>
                <a:ext cx="3200400" cy="3200400"/>
              </a:xfrm>
              <a:prstGeom prst="rect">
                <a:avLst/>
              </a:prstGeom>
            </p:spPr>
          </p:pic>
          <p:sp>
            <p:nvSpPr>
              <p:cNvPr id="11" name="TextBox 10">
                <a:extLst>
                  <a:ext uri="{FF2B5EF4-FFF2-40B4-BE49-F238E27FC236}">
                    <a16:creationId xmlns:a16="http://schemas.microsoft.com/office/drawing/2014/main" id="{8A4FDC01-089A-5546-AE17-EE4CC1A876A6}"/>
                  </a:ext>
                </a:extLst>
              </p:cNvPr>
              <p:cNvSpPr txBox="1"/>
              <p:nvPr/>
            </p:nvSpPr>
            <p:spPr>
              <a:xfrm>
                <a:off x="14610945" y="2590918"/>
                <a:ext cx="4766554" cy="2308324"/>
              </a:xfrm>
              <a:prstGeom prst="rect">
                <a:avLst/>
              </a:prstGeom>
              <a:noFill/>
            </p:spPr>
            <p:txBody>
              <a:bodyPr wrap="square" rtlCol="0">
                <a:spAutoFit/>
              </a:bodyPr>
              <a:lstStyle/>
              <a:p>
                <a:r>
                  <a:rPr lang="en-US"/>
                  <a:t>- Code</a:t>
                </a:r>
              </a:p>
              <a:p>
                <a:r>
                  <a:rPr lang="en-US"/>
                  <a:t>- Scrapes</a:t>
                </a:r>
              </a:p>
              <a:p>
                <a:r>
                  <a:rPr lang="en-US"/>
                  <a:t>- </a:t>
                </a:r>
                <a:r>
                  <a:rPr lang="de-CH"/>
                  <a:t>Dokumentation</a:t>
                </a:r>
              </a:p>
            </p:txBody>
          </p:sp>
          <p:pic>
            <p:nvPicPr>
              <p:cNvPr id="13" name="Graphic 12">
                <a:extLst>
                  <a:ext uri="{FF2B5EF4-FFF2-40B4-BE49-F238E27FC236}">
                    <a16:creationId xmlns:a16="http://schemas.microsoft.com/office/drawing/2014/main" id="{E0792AAA-0515-8342-845A-23C617FDD23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82005" y="7119174"/>
                <a:ext cx="2196000" cy="2196000"/>
              </a:xfrm>
              <a:prstGeom prst="rect">
                <a:avLst/>
              </a:prstGeom>
            </p:spPr>
          </p:pic>
          <p:pic>
            <p:nvPicPr>
              <p:cNvPr id="14" name="Graphic 13">
                <a:extLst>
                  <a:ext uri="{FF2B5EF4-FFF2-40B4-BE49-F238E27FC236}">
                    <a16:creationId xmlns:a16="http://schemas.microsoft.com/office/drawing/2014/main" id="{0176CF3D-5CAD-F745-B94F-7651B3E61A9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46468" y="7124038"/>
                <a:ext cx="2196000" cy="2196000"/>
              </a:xfrm>
              <a:prstGeom prst="rect">
                <a:avLst/>
              </a:prstGeom>
            </p:spPr>
          </p:pic>
          <p:pic>
            <p:nvPicPr>
              <p:cNvPr id="15" name="Graphic 14">
                <a:extLst>
                  <a:ext uri="{FF2B5EF4-FFF2-40B4-BE49-F238E27FC236}">
                    <a16:creationId xmlns:a16="http://schemas.microsoft.com/office/drawing/2014/main" id="{5FCF9FFD-1D7D-1743-8A8D-0BDBC758397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10930" y="7128902"/>
                <a:ext cx="2196000" cy="2196000"/>
              </a:xfrm>
              <a:prstGeom prst="rect">
                <a:avLst/>
              </a:prstGeom>
            </p:spPr>
          </p:pic>
          <p:pic>
            <p:nvPicPr>
              <p:cNvPr id="16" name="Graphic 15">
                <a:extLst>
                  <a:ext uri="{FF2B5EF4-FFF2-40B4-BE49-F238E27FC236}">
                    <a16:creationId xmlns:a16="http://schemas.microsoft.com/office/drawing/2014/main" id="{4196FAA0-1ADD-E74E-830A-A3C54E7D301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375392" y="7133765"/>
                <a:ext cx="2196000" cy="2196000"/>
              </a:xfrm>
              <a:prstGeom prst="rect">
                <a:avLst/>
              </a:prstGeom>
            </p:spPr>
          </p:pic>
          <p:cxnSp>
            <p:nvCxnSpPr>
              <p:cNvPr id="20" name="Straight Arrow Connector 19">
                <a:extLst>
                  <a:ext uri="{FF2B5EF4-FFF2-40B4-BE49-F238E27FC236}">
                    <a16:creationId xmlns:a16="http://schemas.microsoft.com/office/drawing/2014/main" id="{52D646E8-E089-C741-8D30-1642E25EFD4C}"/>
                  </a:ext>
                </a:extLst>
              </p:cNvPr>
              <p:cNvCxnSpPr/>
              <p:nvPr/>
            </p:nvCxnSpPr>
            <p:spPr>
              <a:xfrm flipV="1">
                <a:off x="9961089" y="6031149"/>
                <a:ext cx="0" cy="826851"/>
              </a:xfrm>
              <a:prstGeom prst="straightConnector1">
                <a:avLst/>
              </a:prstGeom>
              <a:ln w="508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5A53008-36E2-5141-BDD9-03C628147638}"/>
                  </a:ext>
                </a:extLst>
              </p:cNvPr>
              <p:cNvCxnSpPr/>
              <p:nvPr/>
            </p:nvCxnSpPr>
            <p:spPr>
              <a:xfrm flipV="1">
                <a:off x="12344468" y="6031149"/>
                <a:ext cx="0" cy="826851"/>
              </a:xfrm>
              <a:prstGeom prst="straightConnector1">
                <a:avLst/>
              </a:prstGeom>
              <a:ln w="508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FD46755-C422-4D49-9407-EB03029C14E2}"/>
                  </a:ext>
                </a:extLst>
              </p:cNvPr>
              <p:cNvCxnSpPr/>
              <p:nvPr/>
            </p:nvCxnSpPr>
            <p:spPr>
              <a:xfrm flipV="1">
                <a:off x="17473392" y="6031149"/>
                <a:ext cx="0" cy="826851"/>
              </a:xfrm>
              <a:prstGeom prst="straightConnector1">
                <a:avLst/>
              </a:prstGeom>
              <a:ln w="508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03B79E5-28EB-A74D-A835-F55F8F1E80C2}"/>
                  </a:ext>
                </a:extLst>
              </p:cNvPr>
              <p:cNvCxnSpPr/>
              <p:nvPr/>
            </p:nvCxnSpPr>
            <p:spPr>
              <a:xfrm flipV="1">
                <a:off x="19979488" y="6031149"/>
                <a:ext cx="0" cy="826851"/>
              </a:xfrm>
              <a:prstGeom prst="straightConnector1">
                <a:avLst/>
              </a:prstGeom>
              <a:ln w="508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4" name="Graphic 23">
                <a:extLst>
                  <a:ext uri="{FF2B5EF4-FFF2-40B4-BE49-F238E27FC236}">
                    <a16:creationId xmlns:a16="http://schemas.microsoft.com/office/drawing/2014/main" id="{BDB296D9-29E1-1148-92D8-12E0ACD8222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939855" y="7114310"/>
                <a:ext cx="2196000" cy="2196000"/>
              </a:xfrm>
              <a:prstGeom prst="rect">
                <a:avLst/>
              </a:prstGeom>
            </p:spPr>
          </p:pic>
          <p:cxnSp>
            <p:nvCxnSpPr>
              <p:cNvPr id="25" name="Straight Arrow Connector 24">
                <a:extLst>
                  <a:ext uri="{FF2B5EF4-FFF2-40B4-BE49-F238E27FC236}">
                    <a16:creationId xmlns:a16="http://schemas.microsoft.com/office/drawing/2014/main" id="{9225B228-C47F-9E48-B01E-E3821E623FB1}"/>
                  </a:ext>
                </a:extLst>
              </p:cNvPr>
              <p:cNvCxnSpPr/>
              <p:nvPr/>
            </p:nvCxnSpPr>
            <p:spPr>
              <a:xfrm flipV="1">
                <a:off x="14990391" y="6031149"/>
                <a:ext cx="0" cy="826851"/>
              </a:xfrm>
              <a:prstGeom prst="straightConnector1">
                <a:avLst/>
              </a:prstGeom>
              <a:ln w="508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8" name="Graphic 37">
                <a:extLst>
                  <a:ext uri="{FF2B5EF4-FFF2-40B4-BE49-F238E27FC236}">
                    <a16:creationId xmlns:a16="http://schemas.microsoft.com/office/drawing/2014/main" id="{8CA18EDF-3A40-D64A-9582-00365C892EA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6649932" y="1204304"/>
                <a:ext cx="4965599" cy="1342698"/>
              </a:xfrm>
              <a:prstGeom prst="rect">
                <a:avLst/>
              </a:prstGeom>
            </p:spPr>
          </p:pic>
        </p:grpSp>
        <p:grpSp>
          <p:nvGrpSpPr>
            <p:cNvPr id="4" name="Gruppieren 3">
              <a:extLst>
                <a:ext uri="{FF2B5EF4-FFF2-40B4-BE49-F238E27FC236}">
                  <a16:creationId xmlns:a16="http://schemas.microsoft.com/office/drawing/2014/main" id="{0B345927-A34A-7D43-875E-04AC48667747}"/>
                </a:ext>
              </a:extLst>
            </p:cNvPr>
            <p:cNvGrpSpPr/>
            <p:nvPr/>
          </p:nvGrpSpPr>
          <p:grpSpPr>
            <a:xfrm>
              <a:off x="1567127" y="3793685"/>
              <a:ext cx="6331733" cy="6209673"/>
              <a:chOff x="1567127" y="2984795"/>
              <a:chExt cx="6331733" cy="6209673"/>
            </a:xfrm>
          </p:grpSpPr>
          <p:pic>
            <p:nvPicPr>
              <p:cNvPr id="28" name="Graphic 27">
                <a:extLst>
                  <a:ext uri="{FF2B5EF4-FFF2-40B4-BE49-F238E27FC236}">
                    <a16:creationId xmlns:a16="http://schemas.microsoft.com/office/drawing/2014/main" id="{4D34E413-F55B-1E4C-9059-4A33967013F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18512" y="4806793"/>
                <a:ext cx="1299752" cy="1299752"/>
              </a:xfrm>
              <a:prstGeom prst="rect">
                <a:avLst/>
              </a:prstGeom>
            </p:spPr>
          </p:pic>
          <p:pic>
            <p:nvPicPr>
              <p:cNvPr id="30" name="Graphic 29">
                <a:extLst>
                  <a:ext uri="{FF2B5EF4-FFF2-40B4-BE49-F238E27FC236}">
                    <a16:creationId xmlns:a16="http://schemas.microsoft.com/office/drawing/2014/main" id="{F8938B00-58B2-6445-A356-2D145CF27FF3}"/>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18512" y="7894717"/>
                <a:ext cx="1317316" cy="1299751"/>
              </a:xfrm>
              <a:prstGeom prst="rect">
                <a:avLst/>
              </a:prstGeom>
            </p:spPr>
          </p:pic>
          <p:pic>
            <p:nvPicPr>
              <p:cNvPr id="32" name="Graphic 31">
                <a:extLst>
                  <a:ext uri="{FF2B5EF4-FFF2-40B4-BE49-F238E27FC236}">
                    <a16:creationId xmlns:a16="http://schemas.microsoft.com/office/drawing/2014/main" id="{1A5E5EF9-3D26-7A43-89AD-0DE5ADEFD7FB}"/>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r="83660"/>
              <a:stretch/>
            </p:blipFill>
            <p:spPr>
              <a:xfrm>
                <a:off x="1618512" y="6512217"/>
                <a:ext cx="1227699" cy="1382500"/>
              </a:xfrm>
              <a:prstGeom prst="rect">
                <a:avLst/>
              </a:prstGeom>
            </p:spPr>
          </p:pic>
          <p:sp>
            <p:nvSpPr>
              <p:cNvPr id="33" name="TextBox 32">
                <a:extLst>
                  <a:ext uri="{FF2B5EF4-FFF2-40B4-BE49-F238E27FC236}">
                    <a16:creationId xmlns:a16="http://schemas.microsoft.com/office/drawing/2014/main" id="{3D5B74F6-4BD4-5F4B-8E64-C58A183EE1E0}"/>
                  </a:ext>
                </a:extLst>
              </p:cNvPr>
              <p:cNvSpPr txBox="1"/>
              <p:nvPr/>
            </p:nvSpPr>
            <p:spPr>
              <a:xfrm>
                <a:off x="3365770" y="3482502"/>
                <a:ext cx="4533090" cy="830997"/>
              </a:xfrm>
              <a:prstGeom prst="rect">
                <a:avLst/>
              </a:prstGeom>
              <a:noFill/>
            </p:spPr>
            <p:txBody>
              <a:bodyPr wrap="square" rtlCol="0">
                <a:spAutoFit/>
              </a:bodyPr>
              <a:lstStyle/>
              <a:p>
                <a:r>
                  <a:rPr lang="en-US"/>
                  <a:t>GitHub Desktop</a:t>
                </a:r>
              </a:p>
            </p:txBody>
          </p:sp>
          <p:sp>
            <p:nvSpPr>
              <p:cNvPr id="35" name="TextBox 34">
                <a:extLst>
                  <a:ext uri="{FF2B5EF4-FFF2-40B4-BE49-F238E27FC236}">
                    <a16:creationId xmlns:a16="http://schemas.microsoft.com/office/drawing/2014/main" id="{118CCA07-8E44-2D43-B606-4C552C7FD5A6}"/>
                  </a:ext>
                </a:extLst>
              </p:cNvPr>
              <p:cNvSpPr txBox="1"/>
              <p:nvPr/>
            </p:nvSpPr>
            <p:spPr>
              <a:xfrm>
                <a:off x="3365770" y="5077838"/>
                <a:ext cx="4533090" cy="830997"/>
              </a:xfrm>
              <a:prstGeom prst="rect">
                <a:avLst/>
              </a:prstGeom>
              <a:noFill/>
            </p:spPr>
            <p:txBody>
              <a:bodyPr wrap="square" rtlCol="0">
                <a:spAutoFit/>
              </a:bodyPr>
              <a:lstStyle/>
              <a:p>
                <a:r>
                  <a:rPr lang="en-US"/>
                  <a:t>Atom</a:t>
                </a:r>
              </a:p>
            </p:txBody>
          </p:sp>
          <p:sp>
            <p:nvSpPr>
              <p:cNvPr id="36" name="TextBox 35">
                <a:extLst>
                  <a:ext uri="{FF2B5EF4-FFF2-40B4-BE49-F238E27FC236}">
                    <a16:creationId xmlns:a16="http://schemas.microsoft.com/office/drawing/2014/main" id="{9FEF081B-E335-C147-A757-0EECF4A6879A}"/>
                  </a:ext>
                </a:extLst>
              </p:cNvPr>
              <p:cNvSpPr txBox="1"/>
              <p:nvPr/>
            </p:nvSpPr>
            <p:spPr>
              <a:xfrm>
                <a:off x="3365770" y="6653719"/>
                <a:ext cx="4533090" cy="830997"/>
              </a:xfrm>
              <a:prstGeom prst="rect">
                <a:avLst/>
              </a:prstGeom>
              <a:noFill/>
            </p:spPr>
            <p:txBody>
              <a:bodyPr wrap="square" rtlCol="0">
                <a:spAutoFit/>
              </a:bodyPr>
              <a:lstStyle/>
              <a:p>
                <a:r>
                  <a:rPr lang="en-US"/>
                  <a:t>PyCharm</a:t>
                </a:r>
              </a:p>
            </p:txBody>
          </p:sp>
          <p:sp>
            <p:nvSpPr>
              <p:cNvPr id="37" name="TextBox 36">
                <a:extLst>
                  <a:ext uri="{FF2B5EF4-FFF2-40B4-BE49-F238E27FC236}">
                    <a16:creationId xmlns:a16="http://schemas.microsoft.com/office/drawing/2014/main" id="{AF63177D-1D30-F949-A432-4DD0D6E5A7D2}"/>
                  </a:ext>
                </a:extLst>
              </p:cNvPr>
              <p:cNvSpPr txBox="1"/>
              <p:nvPr/>
            </p:nvSpPr>
            <p:spPr>
              <a:xfrm>
                <a:off x="3365770" y="8190689"/>
                <a:ext cx="4533090" cy="830997"/>
              </a:xfrm>
              <a:prstGeom prst="rect">
                <a:avLst/>
              </a:prstGeom>
              <a:noFill/>
            </p:spPr>
            <p:txBody>
              <a:bodyPr wrap="square" rtlCol="0">
                <a:spAutoFit/>
              </a:bodyPr>
              <a:lstStyle/>
              <a:p>
                <a:r>
                  <a:rPr lang="en-US"/>
                  <a:t>Tableau</a:t>
                </a:r>
              </a:p>
            </p:txBody>
          </p:sp>
          <p:pic>
            <p:nvPicPr>
              <p:cNvPr id="1028" name="Picture 4" descr="https://i.pinimg.com/originals/9e/2f/3c/9e2f3c8282f7e7eabf0612872880cc4d.png">
                <a:extLst>
                  <a:ext uri="{FF2B5EF4-FFF2-40B4-BE49-F238E27FC236}">
                    <a16:creationId xmlns:a16="http://schemas.microsoft.com/office/drawing/2014/main" id="{678CB96A-DCFD-CE40-B493-68B38D33D51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567127" y="2984795"/>
                <a:ext cx="1541910" cy="154191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8829603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Erste Testskripte</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11</a:t>
            </a:fld>
            <a:endParaRPr lang="en-US" altLang="de-DE"/>
          </a:p>
        </p:txBody>
      </p:sp>
      <p:sp>
        <p:nvSpPr>
          <p:cNvPr id="4" name="Rechteck 3">
            <a:extLst>
              <a:ext uri="{FF2B5EF4-FFF2-40B4-BE49-F238E27FC236}">
                <a16:creationId xmlns:a16="http://schemas.microsoft.com/office/drawing/2014/main" id="{A7982989-001C-7148-AA9A-56819A2DB091}"/>
              </a:ext>
            </a:extLst>
          </p:cNvPr>
          <p:cNvSpPr/>
          <p:nvPr/>
        </p:nvSpPr>
        <p:spPr>
          <a:xfrm>
            <a:off x="13118123" y="3868616"/>
            <a:ext cx="9706708" cy="4536825"/>
          </a:xfrm>
          <a:prstGeom prst="rect">
            <a:avLst/>
          </a:prstGeom>
          <a:solidFill>
            <a:schemeClr val="bg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a:solidFill>
                  <a:schemeClr val="tx1"/>
                </a:solidFill>
              </a:rPr>
              <a:t>Key Learnings:</a:t>
            </a:r>
          </a:p>
          <a:p>
            <a:pPr marL="685800" indent="-685800">
              <a:buFontTx/>
              <a:buChar char="-"/>
            </a:pPr>
            <a:r>
              <a:rPr lang="en-US">
                <a:solidFill>
                  <a:schemeClr val="tx1"/>
                </a:solidFill>
              </a:rPr>
              <a:t>Posts auf Instagram -&gt; </a:t>
            </a:r>
            <a:r>
              <a:rPr lang="en-US" err="1">
                <a:solidFill>
                  <a:schemeClr val="tx1"/>
                </a:solidFill>
              </a:rPr>
              <a:t>Scrapen</a:t>
            </a:r>
            <a:r>
              <a:rPr lang="en-US">
                <a:solidFill>
                  <a:schemeClr val="tx1"/>
                </a:solidFill>
              </a:rPr>
              <a:t> von Hotels</a:t>
            </a:r>
          </a:p>
          <a:p>
            <a:pPr marL="685800" indent="-685800">
              <a:buFontTx/>
              <a:buChar char="-"/>
            </a:pPr>
            <a:r>
              <a:rPr lang="en-US">
                <a:solidFill>
                  <a:schemeClr val="tx1"/>
                </a:solidFill>
              </a:rPr>
              <a:t>Twitter </a:t>
            </a:r>
            <a:r>
              <a:rPr lang="en-US" err="1">
                <a:solidFill>
                  <a:schemeClr val="tx1"/>
                </a:solidFill>
              </a:rPr>
              <a:t>kein</a:t>
            </a:r>
            <a:r>
              <a:rPr lang="en-US">
                <a:solidFill>
                  <a:schemeClr val="tx1"/>
                </a:solidFill>
              </a:rPr>
              <a:t> “Influencer-</a:t>
            </a:r>
            <a:r>
              <a:rPr lang="en-US" err="1">
                <a:solidFill>
                  <a:schemeClr val="tx1"/>
                </a:solidFill>
              </a:rPr>
              <a:t>Netzwerk</a:t>
            </a:r>
            <a:r>
              <a:rPr lang="en-US">
                <a:solidFill>
                  <a:schemeClr val="tx1"/>
                </a:solidFill>
              </a:rPr>
              <a:t>”</a:t>
            </a:r>
          </a:p>
          <a:p>
            <a:pPr marL="685800" indent="-685800">
              <a:buFontTx/>
              <a:buChar char="-"/>
            </a:pPr>
            <a:r>
              <a:rPr lang="en-US">
                <a:solidFill>
                  <a:schemeClr val="tx1"/>
                </a:solidFill>
              </a:rPr>
              <a:t>TripAdvisor </a:t>
            </a:r>
            <a:r>
              <a:rPr lang="en-US" err="1">
                <a:solidFill>
                  <a:schemeClr val="tx1"/>
                </a:solidFill>
              </a:rPr>
              <a:t>als</a:t>
            </a:r>
            <a:r>
              <a:rPr lang="en-US">
                <a:solidFill>
                  <a:schemeClr val="tx1"/>
                </a:solidFill>
              </a:rPr>
              <a:t> </a:t>
            </a:r>
            <a:r>
              <a:rPr lang="en-US" err="1">
                <a:solidFill>
                  <a:schemeClr val="tx1"/>
                </a:solidFill>
              </a:rPr>
              <a:t>Datenquelle</a:t>
            </a:r>
            <a:r>
              <a:rPr lang="en-US">
                <a:solidFill>
                  <a:schemeClr val="tx1"/>
                </a:solidFill>
              </a:rPr>
              <a:t> </a:t>
            </a:r>
            <a:r>
              <a:rPr lang="en-US" err="1">
                <a:solidFill>
                  <a:schemeClr val="tx1"/>
                </a:solidFill>
              </a:rPr>
              <a:t>zuverlässig</a:t>
            </a:r>
            <a:endParaRPr lang="en-US">
              <a:solidFill>
                <a:schemeClr val="tx1"/>
              </a:solidFill>
            </a:endParaRPr>
          </a:p>
        </p:txBody>
      </p:sp>
      <p:cxnSp>
        <p:nvCxnSpPr>
          <p:cNvPr id="35" name="Gerade Verbindung 34">
            <a:extLst>
              <a:ext uri="{FF2B5EF4-FFF2-40B4-BE49-F238E27FC236}">
                <a16:creationId xmlns:a16="http://schemas.microsoft.com/office/drawing/2014/main" id="{AEDF91DB-F44A-644F-BBFC-AEBD45859D2D}"/>
              </a:ext>
            </a:extLst>
          </p:cNvPr>
          <p:cNvCxnSpPr>
            <a:cxnSpLocks/>
          </p:cNvCxnSpPr>
          <p:nvPr/>
        </p:nvCxnSpPr>
        <p:spPr>
          <a:xfrm>
            <a:off x="12213978" y="2133600"/>
            <a:ext cx="0" cy="9956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Dreieck 35">
            <a:extLst>
              <a:ext uri="{FF2B5EF4-FFF2-40B4-BE49-F238E27FC236}">
                <a16:creationId xmlns:a16="http://schemas.microsoft.com/office/drawing/2014/main" id="{2AC7CA62-E3AB-5B40-AE2E-616E1FA47DB9}"/>
              </a:ext>
            </a:extLst>
          </p:cNvPr>
          <p:cNvSpPr/>
          <p:nvPr/>
        </p:nvSpPr>
        <p:spPr>
          <a:xfrm rot="5400000">
            <a:off x="10592347" y="6693694"/>
            <a:ext cx="3287713" cy="454025"/>
          </a:xfrm>
          <a:prstGeom prst="triangle">
            <a:avLst/>
          </a:prstGeom>
          <a:solidFill>
            <a:schemeClr val="bg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Grafik 5">
            <a:extLst>
              <a:ext uri="{FF2B5EF4-FFF2-40B4-BE49-F238E27FC236}">
                <a16:creationId xmlns:a16="http://schemas.microsoft.com/office/drawing/2014/main" id="{1EABE154-3C19-B649-9324-2D1B446262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5351" y="8335108"/>
            <a:ext cx="8511824" cy="5677387"/>
          </a:xfrm>
          <a:prstGeom prst="rect">
            <a:avLst/>
          </a:prstGeom>
        </p:spPr>
      </p:pic>
      <p:sp>
        <p:nvSpPr>
          <p:cNvPr id="33" name="Parallelogramm 32">
            <a:extLst>
              <a:ext uri="{FF2B5EF4-FFF2-40B4-BE49-F238E27FC236}">
                <a16:creationId xmlns:a16="http://schemas.microsoft.com/office/drawing/2014/main" id="{4DE2AFDE-18EA-7941-9FAE-CBDDB8A226D8}"/>
              </a:ext>
            </a:extLst>
          </p:cNvPr>
          <p:cNvSpPr/>
          <p:nvPr/>
        </p:nvSpPr>
        <p:spPr>
          <a:xfrm>
            <a:off x="1587" y="11133171"/>
            <a:ext cx="24384000" cy="2688336"/>
          </a:xfrm>
          <a:prstGeom prst="parallelogram">
            <a:avLst>
              <a:gd name="adj" fmla="val 63647"/>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7" name="Textfeld 6">
            <a:extLst>
              <a:ext uri="{FF2B5EF4-FFF2-40B4-BE49-F238E27FC236}">
                <a16:creationId xmlns:a16="http://schemas.microsoft.com/office/drawing/2014/main" id="{77C1A50C-5928-D14F-9EEA-64E24FDB18CE}"/>
              </a:ext>
            </a:extLst>
          </p:cNvPr>
          <p:cNvSpPr txBox="1"/>
          <p:nvPr/>
        </p:nvSpPr>
        <p:spPr>
          <a:xfrm>
            <a:off x="9601200" y="2954215"/>
            <a:ext cx="184731" cy="830997"/>
          </a:xfrm>
          <a:prstGeom prst="rect">
            <a:avLst/>
          </a:prstGeom>
          <a:noFill/>
        </p:spPr>
        <p:txBody>
          <a:bodyPr wrap="none" rtlCol="0">
            <a:spAutoFit/>
          </a:bodyPr>
          <a:lstStyle/>
          <a:p>
            <a:endParaRPr lang="de-CH"/>
          </a:p>
        </p:txBody>
      </p:sp>
      <p:grpSp>
        <p:nvGrpSpPr>
          <p:cNvPr id="5" name="Gruppieren 4">
            <a:extLst>
              <a:ext uri="{FF2B5EF4-FFF2-40B4-BE49-F238E27FC236}">
                <a16:creationId xmlns:a16="http://schemas.microsoft.com/office/drawing/2014/main" id="{4F72C4B6-C7BA-7540-B54F-15C6C41EB099}"/>
              </a:ext>
            </a:extLst>
          </p:cNvPr>
          <p:cNvGrpSpPr/>
          <p:nvPr/>
        </p:nvGrpSpPr>
        <p:grpSpPr>
          <a:xfrm>
            <a:off x="1234663" y="2150577"/>
            <a:ext cx="10336012" cy="10417720"/>
            <a:chOff x="953311" y="2326422"/>
            <a:chExt cx="10336012" cy="10417720"/>
          </a:xfrm>
        </p:grpSpPr>
        <p:pic>
          <p:nvPicPr>
            <p:cNvPr id="12" name="Graphic 11" descr="Forbidden">
              <a:extLst>
                <a:ext uri="{FF2B5EF4-FFF2-40B4-BE49-F238E27FC236}">
                  <a16:creationId xmlns:a16="http://schemas.microsoft.com/office/drawing/2014/main" id="{61A672BC-CA94-A243-9058-F1E4FFCAE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9478" y="2441900"/>
              <a:ext cx="1440000" cy="1440000"/>
            </a:xfrm>
            <a:prstGeom prst="rect">
              <a:avLst/>
            </a:prstGeom>
          </p:spPr>
        </p:pic>
        <p:cxnSp>
          <p:nvCxnSpPr>
            <p:cNvPr id="14" name="Straight Arrow Connector 13">
              <a:extLst>
                <a:ext uri="{FF2B5EF4-FFF2-40B4-BE49-F238E27FC236}">
                  <a16:creationId xmlns:a16="http://schemas.microsoft.com/office/drawing/2014/main" id="{53AD52C6-4219-0E4B-99BC-1D096FF66D7D}"/>
                </a:ext>
              </a:extLst>
            </p:cNvPr>
            <p:cNvCxnSpPr/>
            <p:nvPr/>
          </p:nvCxnSpPr>
          <p:spPr>
            <a:xfrm>
              <a:off x="3911017" y="3125385"/>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48F5011-0DA0-EE4A-BEAE-42D55384EBC9}"/>
                </a:ext>
              </a:extLst>
            </p:cNvPr>
            <p:cNvCxnSpPr/>
            <p:nvPr/>
          </p:nvCxnSpPr>
          <p:spPr>
            <a:xfrm>
              <a:off x="3911017" y="5133771"/>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CF55070-23CD-8042-B19E-9621951F62D2}"/>
                </a:ext>
              </a:extLst>
            </p:cNvPr>
            <p:cNvSpPr txBox="1"/>
            <p:nvPr/>
          </p:nvSpPr>
          <p:spPr>
            <a:xfrm>
              <a:off x="6342434" y="4668595"/>
              <a:ext cx="4455268" cy="830997"/>
            </a:xfrm>
            <a:prstGeom prst="rect">
              <a:avLst/>
            </a:prstGeom>
            <a:noFill/>
          </p:spPr>
          <p:txBody>
            <a:bodyPr wrap="square" rtlCol="0">
              <a:spAutoFit/>
            </a:bodyPr>
            <a:lstStyle/>
            <a:p>
              <a:r>
                <a:rPr lang="en-US"/>
                <a:t>API-Scripts</a:t>
              </a:r>
            </a:p>
          </p:txBody>
        </p:sp>
        <p:cxnSp>
          <p:nvCxnSpPr>
            <p:cNvPr id="17" name="Straight Arrow Connector 16">
              <a:extLst>
                <a:ext uri="{FF2B5EF4-FFF2-40B4-BE49-F238E27FC236}">
                  <a16:creationId xmlns:a16="http://schemas.microsoft.com/office/drawing/2014/main" id="{CD82EA38-B484-1C4C-BBF8-E218FD6A6C25}"/>
                </a:ext>
              </a:extLst>
            </p:cNvPr>
            <p:cNvCxnSpPr/>
            <p:nvPr/>
          </p:nvCxnSpPr>
          <p:spPr>
            <a:xfrm>
              <a:off x="3911017" y="9699774"/>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0738E40-4354-9C4E-990E-158D2A63910A}"/>
                </a:ext>
              </a:extLst>
            </p:cNvPr>
            <p:cNvSpPr txBox="1"/>
            <p:nvPr/>
          </p:nvSpPr>
          <p:spPr>
            <a:xfrm>
              <a:off x="6342434" y="6253751"/>
              <a:ext cx="4455268" cy="1569660"/>
            </a:xfrm>
            <a:prstGeom prst="rect">
              <a:avLst/>
            </a:prstGeom>
            <a:noFill/>
          </p:spPr>
          <p:txBody>
            <a:bodyPr wrap="square" rtlCol="0">
              <a:spAutoFit/>
            </a:bodyPr>
            <a:lstStyle/>
            <a:p>
              <a:r>
                <a:rPr lang="en-US"/>
                <a:t>Scraper </a:t>
              </a:r>
              <a:r>
                <a:rPr lang="en-US" err="1"/>
                <a:t>für</a:t>
              </a:r>
              <a:endParaRPr lang="en-US"/>
            </a:p>
            <a:p>
              <a:r>
                <a:rPr lang="en-US"/>
                <a:t>Hashtag-</a:t>
              </a:r>
              <a:r>
                <a:rPr lang="en-US" err="1"/>
                <a:t>Analyse</a:t>
              </a:r>
              <a:endParaRPr lang="en-US"/>
            </a:p>
          </p:txBody>
        </p:sp>
        <p:pic>
          <p:nvPicPr>
            <p:cNvPr id="24" name="Graphic 23">
              <a:extLst>
                <a:ext uri="{FF2B5EF4-FFF2-40B4-BE49-F238E27FC236}">
                  <a16:creationId xmlns:a16="http://schemas.microsoft.com/office/drawing/2014/main" id="{863CF45B-0467-4E40-B567-C788A752DC6E}"/>
                </a:ext>
              </a:extLst>
            </p:cNvPr>
            <p:cNvPicPr>
              <a:picLocks noChangeAspect="1"/>
            </p:cNvPicPr>
            <p:nvPr/>
          </p:nvPicPr>
          <p:blipFill>
            <a:blip r:embed="rId5" cstate="screen">
              <a:lum contrast="10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65781" y="8950848"/>
              <a:ext cx="1472999" cy="1440000"/>
            </a:xfrm>
            <a:prstGeom prst="rect">
              <a:avLst/>
            </a:prstGeom>
          </p:spPr>
        </p:pic>
        <p:pic>
          <p:nvPicPr>
            <p:cNvPr id="26" name="Graphic 25" descr="Forbidden">
              <a:extLst>
                <a:ext uri="{FF2B5EF4-FFF2-40B4-BE49-F238E27FC236}">
                  <a16:creationId xmlns:a16="http://schemas.microsoft.com/office/drawing/2014/main" id="{E973F442-575D-CD46-AE4C-08DB66115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9478" y="8969168"/>
              <a:ext cx="1440000" cy="1440000"/>
            </a:xfrm>
            <a:prstGeom prst="rect">
              <a:avLst/>
            </a:prstGeom>
          </p:spPr>
        </p:pic>
        <p:cxnSp>
          <p:nvCxnSpPr>
            <p:cNvPr id="27" name="Straight Arrow Connector 26">
              <a:extLst>
                <a:ext uri="{FF2B5EF4-FFF2-40B4-BE49-F238E27FC236}">
                  <a16:creationId xmlns:a16="http://schemas.microsoft.com/office/drawing/2014/main" id="{3E306A8F-422E-2E45-A66E-3DC55215B429}"/>
                </a:ext>
              </a:extLst>
            </p:cNvPr>
            <p:cNvCxnSpPr/>
            <p:nvPr/>
          </p:nvCxnSpPr>
          <p:spPr>
            <a:xfrm>
              <a:off x="3911017" y="7029162"/>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FDDED98-5E14-B34A-8611-9E70B333D7A7}"/>
                </a:ext>
              </a:extLst>
            </p:cNvPr>
            <p:cNvCxnSpPr/>
            <p:nvPr/>
          </p:nvCxnSpPr>
          <p:spPr>
            <a:xfrm>
              <a:off x="3911017" y="11711153"/>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EAA4782-5205-A14C-B28E-B494CC93BE1C}"/>
                </a:ext>
              </a:extLst>
            </p:cNvPr>
            <p:cNvSpPr txBox="1"/>
            <p:nvPr/>
          </p:nvSpPr>
          <p:spPr>
            <a:xfrm>
              <a:off x="6450814" y="10620484"/>
              <a:ext cx="4838509" cy="2123658"/>
            </a:xfrm>
            <a:prstGeom prst="rect">
              <a:avLst/>
            </a:prstGeom>
            <a:noFill/>
          </p:spPr>
          <p:txBody>
            <a:bodyPr wrap="square" rtlCol="0">
              <a:spAutoFit/>
            </a:bodyPr>
            <a:lstStyle/>
            <a:p>
              <a:r>
                <a:rPr lang="en-US" sz="4400"/>
                <a:t>Scraper </a:t>
              </a:r>
              <a:r>
                <a:rPr lang="en-US" sz="4400" err="1"/>
                <a:t>für</a:t>
              </a:r>
              <a:r>
                <a:rPr lang="en-US" sz="4400"/>
                <a:t>:</a:t>
              </a:r>
            </a:p>
            <a:p>
              <a:r>
                <a:rPr lang="en-US" sz="4400"/>
                <a:t>- </a:t>
              </a:r>
              <a:r>
                <a:rPr lang="en-US" sz="4400" err="1"/>
                <a:t>Spezifische</a:t>
              </a:r>
              <a:r>
                <a:rPr lang="en-US" sz="4400"/>
                <a:t> Hotels</a:t>
              </a:r>
            </a:p>
            <a:p>
              <a:r>
                <a:rPr lang="en-US" sz="4400"/>
                <a:t>- </a:t>
              </a:r>
              <a:r>
                <a:rPr lang="en-US" sz="4400" err="1"/>
                <a:t>Destinationen</a:t>
              </a:r>
              <a:endParaRPr lang="en-US" sz="4400"/>
            </a:p>
          </p:txBody>
        </p:sp>
        <p:cxnSp>
          <p:nvCxnSpPr>
            <p:cNvPr id="31" name="Straight Connector 30">
              <a:extLst>
                <a:ext uri="{FF2B5EF4-FFF2-40B4-BE49-F238E27FC236}">
                  <a16:creationId xmlns:a16="http://schemas.microsoft.com/office/drawing/2014/main" id="{DB173E57-897F-0C48-A28E-D8A47CCB6AAF}"/>
                </a:ext>
              </a:extLst>
            </p:cNvPr>
            <p:cNvCxnSpPr/>
            <p:nvPr/>
          </p:nvCxnSpPr>
          <p:spPr>
            <a:xfrm>
              <a:off x="953311" y="8385244"/>
              <a:ext cx="10093448" cy="0"/>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Grafik 110">
              <a:extLst>
                <a:ext uri="{FF2B5EF4-FFF2-40B4-BE49-F238E27FC236}">
                  <a16:creationId xmlns:a16="http://schemas.microsoft.com/office/drawing/2014/main" id="{6B8B8B61-14CB-524C-8471-E0EBC4DECD1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356235" y="4352558"/>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fik 112">
              <a:extLst>
                <a:ext uri="{FF2B5EF4-FFF2-40B4-BE49-F238E27FC236}">
                  <a16:creationId xmlns:a16="http://schemas.microsoft.com/office/drawing/2014/main" id="{A28489A5-40F1-BD49-B515-DB2D0132AE5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43423" y="11026652"/>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fik 81957">
              <a:extLst>
                <a:ext uri="{FF2B5EF4-FFF2-40B4-BE49-F238E27FC236}">
                  <a16:creationId xmlns:a16="http://schemas.microsoft.com/office/drawing/2014/main" id="{7490EAFC-0D7B-1545-A71B-2577AB00D8D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452196" y="2326422"/>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fik 113">
              <a:extLst>
                <a:ext uri="{FF2B5EF4-FFF2-40B4-BE49-F238E27FC236}">
                  <a16:creationId xmlns:a16="http://schemas.microsoft.com/office/drawing/2014/main" id="{2BD0444B-F3A6-1C40-BB2C-E7F301CE73F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404216" y="6254752"/>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Rechtwinkliges Dreieck 33">
            <a:extLst>
              <a:ext uri="{FF2B5EF4-FFF2-40B4-BE49-F238E27FC236}">
                <a16:creationId xmlns:a16="http://schemas.microsoft.com/office/drawing/2014/main" id="{99B96F90-46CA-8844-8C2A-768F0341947F}"/>
              </a:ext>
            </a:extLst>
          </p:cNvPr>
          <p:cNvSpPr/>
          <p:nvPr/>
        </p:nvSpPr>
        <p:spPr>
          <a:xfrm flipV="1">
            <a:off x="15851552" y="8581291"/>
            <a:ext cx="1010655" cy="464233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37" name="Rechtwinkliges Dreieck 36">
            <a:extLst>
              <a:ext uri="{FF2B5EF4-FFF2-40B4-BE49-F238E27FC236}">
                <a16:creationId xmlns:a16="http://schemas.microsoft.com/office/drawing/2014/main" id="{5B3715CC-F18D-1D4E-8F8F-C815BB7AF7D3}"/>
              </a:ext>
            </a:extLst>
          </p:cNvPr>
          <p:cNvSpPr/>
          <p:nvPr/>
        </p:nvSpPr>
        <p:spPr>
          <a:xfrm flipV="1">
            <a:off x="15615138" y="8292136"/>
            <a:ext cx="9018222" cy="95346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Tree>
    <p:extLst>
      <p:ext uri="{BB962C8B-B14F-4D97-AF65-F5344CB8AC3E}">
        <p14:creationId xmlns:p14="http://schemas.microsoft.com/office/powerpoint/2010/main" val="88828145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8E2A49-CBAD-4B9B-A794-0DF8113821D6}"/>
              </a:ext>
            </a:extLst>
          </p:cNvPr>
          <p:cNvSpPr>
            <a:spLocks noGrp="1"/>
          </p:cNvSpPr>
          <p:nvPr>
            <p:ph type="body" sz="quarter" idx="13"/>
          </p:nvPr>
        </p:nvSpPr>
        <p:spPr/>
        <p:txBody>
          <a:bodyPr/>
          <a:lstStyle/>
          <a:p>
            <a:endParaRPr lang="de-DE"/>
          </a:p>
        </p:txBody>
      </p:sp>
      <p:sp>
        <p:nvSpPr>
          <p:cNvPr id="3" name="Slide Number Placeholder 2">
            <a:extLst>
              <a:ext uri="{FF2B5EF4-FFF2-40B4-BE49-F238E27FC236}">
                <a16:creationId xmlns:a16="http://schemas.microsoft.com/office/drawing/2014/main" id="{F149F90E-979F-42CF-B33D-1963403A3B0D}"/>
              </a:ext>
            </a:extLst>
          </p:cNvPr>
          <p:cNvSpPr>
            <a:spLocks noGrp="1"/>
          </p:cNvSpPr>
          <p:nvPr>
            <p:ph type="sldNum" sz="quarter" idx="16"/>
          </p:nvPr>
        </p:nvSpPr>
        <p:spPr/>
        <p:txBody>
          <a:bodyPr/>
          <a:lstStyle/>
          <a:p>
            <a:pPr>
              <a:defRPr/>
            </a:pPr>
            <a:fld id="{22565274-3B9F-F242-996E-73964514835A}" type="slidenum">
              <a:rPr lang="en-US" altLang="de-DE"/>
              <a:pPr>
                <a:defRPr/>
              </a:pPr>
              <a:t>12</a:t>
            </a:fld>
            <a:endParaRPr lang="en-US" altLang="de-DE"/>
          </a:p>
        </p:txBody>
      </p:sp>
      <p:pic>
        <p:nvPicPr>
          <p:cNvPr id="4" name="Picture 4" descr="Ein Bild, das Screenshot enthält.&#10;&#10;Mit hoher Zuverlässigkeit generierte Beschreibung">
            <a:extLst>
              <a:ext uri="{FF2B5EF4-FFF2-40B4-BE49-F238E27FC236}">
                <a16:creationId xmlns:a16="http://schemas.microsoft.com/office/drawing/2014/main" id="{84729E00-2C40-406D-ABEB-AB5F9E28B941}"/>
              </a:ext>
            </a:extLst>
          </p:cNvPr>
          <p:cNvPicPr>
            <a:picLocks noChangeAspect="1"/>
          </p:cNvPicPr>
          <p:nvPr/>
        </p:nvPicPr>
        <p:blipFill>
          <a:blip r:embed="rId2"/>
          <a:stretch>
            <a:fillRect/>
          </a:stretch>
        </p:blipFill>
        <p:spPr>
          <a:xfrm>
            <a:off x="7257152" y="509069"/>
            <a:ext cx="9872871" cy="12869926"/>
          </a:xfrm>
          <a:prstGeom prst="rect">
            <a:avLst/>
          </a:prstGeom>
        </p:spPr>
      </p:pic>
    </p:spTree>
    <p:extLst>
      <p:ext uri="{BB962C8B-B14F-4D97-AF65-F5344CB8AC3E}">
        <p14:creationId xmlns:p14="http://schemas.microsoft.com/office/powerpoint/2010/main" val="136673551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Erste Testskripte</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13</a:t>
            </a:fld>
            <a:endParaRPr lang="en-US" altLang="de-DE"/>
          </a:p>
        </p:txBody>
      </p:sp>
      <p:sp>
        <p:nvSpPr>
          <p:cNvPr id="4" name="Rechteck 3">
            <a:extLst>
              <a:ext uri="{FF2B5EF4-FFF2-40B4-BE49-F238E27FC236}">
                <a16:creationId xmlns:a16="http://schemas.microsoft.com/office/drawing/2014/main" id="{A7982989-001C-7148-AA9A-56819A2DB091}"/>
              </a:ext>
            </a:extLst>
          </p:cNvPr>
          <p:cNvSpPr/>
          <p:nvPr/>
        </p:nvSpPr>
        <p:spPr>
          <a:xfrm>
            <a:off x="13118123" y="3868616"/>
            <a:ext cx="9706708" cy="4536825"/>
          </a:xfrm>
          <a:prstGeom prst="rect">
            <a:avLst/>
          </a:prstGeom>
          <a:solidFill>
            <a:schemeClr val="bg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a:solidFill>
                  <a:schemeClr val="tx1"/>
                </a:solidFill>
              </a:rPr>
              <a:t>Key Learnings:</a:t>
            </a:r>
          </a:p>
          <a:p>
            <a:pPr marL="685800" indent="-685800">
              <a:buFontTx/>
              <a:buChar char="-"/>
            </a:pPr>
            <a:r>
              <a:rPr lang="en-US">
                <a:solidFill>
                  <a:schemeClr val="tx1"/>
                </a:solidFill>
              </a:rPr>
              <a:t>Posts auf Instagram -&gt; </a:t>
            </a:r>
            <a:r>
              <a:rPr lang="en-US" err="1">
                <a:solidFill>
                  <a:schemeClr val="tx1"/>
                </a:solidFill>
              </a:rPr>
              <a:t>Scrapen</a:t>
            </a:r>
            <a:r>
              <a:rPr lang="en-US">
                <a:solidFill>
                  <a:schemeClr val="tx1"/>
                </a:solidFill>
              </a:rPr>
              <a:t> von Hotels</a:t>
            </a:r>
          </a:p>
          <a:p>
            <a:pPr marL="685800" indent="-685800">
              <a:buFontTx/>
              <a:buChar char="-"/>
            </a:pPr>
            <a:r>
              <a:rPr lang="en-US">
                <a:solidFill>
                  <a:schemeClr val="tx1"/>
                </a:solidFill>
              </a:rPr>
              <a:t>Twitter </a:t>
            </a:r>
            <a:r>
              <a:rPr lang="en-US" err="1">
                <a:solidFill>
                  <a:schemeClr val="tx1"/>
                </a:solidFill>
              </a:rPr>
              <a:t>kein</a:t>
            </a:r>
            <a:r>
              <a:rPr lang="en-US">
                <a:solidFill>
                  <a:schemeClr val="tx1"/>
                </a:solidFill>
              </a:rPr>
              <a:t> “Influencer-</a:t>
            </a:r>
            <a:r>
              <a:rPr lang="en-US" err="1">
                <a:solidFill>
                  <a:schemeClr val="tx1"/>
                </a:solidFill>
              </a:rPr>
              <a:t>Netzwerk</a:t>
            </a:r>
            <a:r>
              <a:rPr lang="en-US">
                <a:solidFill>
                  <a:schemeClr val="tx1"/>
                </a:solidFill>
              </a:rPr>
              <a:t>”</a:t>
            </a:r>
          </a:p>
          <a:p>
            <a:pPr marL="685800" indent="-685800">
              <a:buFontTx/>
              <a:buChar char="-"/>
            </a:pPr>
            <a:r>
              <a:rPr lang="en-US">
                <a:solidFill>
                  <a:schemeClr val="tx1"/>
                </a:solidFill>
              </a:rPr>
              <a:t>TripAdvisor </a:t>
            </a:r>
            <a:r>
              <a:rPr lang="en-US" err="1">
                <a:solidFill>
                  <a:schemeClr val="tx1"/>
                </a:solidFill>
              </a:rPr>
              <a:t>als</a:t>
            </a:r>
            <a:r>
              <a:rPr lang="en-US">
                <a:solidFill>
                  <a:schemeClr val="tx1"/>
                </a:solidFill>
              </a:rPr>
              <a:t> </a:t>
            </a:r>
            <a:r>
              <a:rPr lang="en-US" err="1">
                <a:solidFill>
                  <a:schemeClr val="tx1"/>
                </a:solidFill>
              </a:rPr>
              <a:t>Datenquelle</a:t>
            </a:r>
            <a:r>
              <a:rPr lang="en-US">
                <a:solidFill>
                  <a:schemeClr val="tx1"/>
                </a:solidFill>
              </a:rPr>
              <a:t> </a:t>
            </a:r>
            <a:r>
              <a:rPr lang="en-US" err="1">
                <a:solidFill>
                  <a:schemeClr val="tx1"/>
                </a:solidFill>
              </a:rPr>
              <a:t>zuverlässig</a:t>
            </a:r>
            <a:endParaRPr lang="en-US">
              <a:solidFill>
                <a:schemeClr val="tx1"/>
              </a:solidFill>
            </a:endParaRPr>
          </a:p>
        </p:txBody>
      </p:sp>
      <p:cxnSp>
        <p:nvCxnSpPr>
          <p:cNvPr id="35" name="Gerade Verbindung 34">
            <a:extLst>
              <a:ext uri="{FF2B5EF4-FFF2-40B4-BE49-F238E27FC236}">
                <a16:creationId xmlns:a16="http://schemas.microsoft.com/office/drawing/2014/main" id="{AEDF91DB-F44A-644F-BBFC-AEBD45859D2D}"/>
              </a:ext>
            </a:extLst>
          </p:cNvPr>
          <p:cNvCxnSpPr>
            <a:cxnSpLocks/>
          </p:cNvCxnSpPr>
          <p:nvPr/>
        </p:nvCxnSpPr>
        <p:spPr>
          <a:xfrm>
            <a:off x="12213978" y="2133600"/>
            <a:ext cx="0" cy="9956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Dreieck 35">
            <a:extLst>
              <a:ext uri="{FF2B5EF4-FFF2-40B4-BE49-F238E27FC236}">
                <a16:creationId xmlns:a16="http://schemas.microsoft.com/office/drawing/2014/main" id="{2AC7CA62-E3AB-5B40-AE2E-616E1FA47DB9}"/>
              </a:ext>
            </a:extLst>
          </p:cNvPr>
          <p:cNvSpPr/>
          <p:nvPr/>
        </p:nvSpPr>
        <p:spPr>
          <a:xfrm rot="5400000">
            <a:off x="10592347" y="6693694"/>
            <a:ext cx="3287713" cy="454025"/>
          </a:xfrm>
          <a:prstGeom prst="triangle">
            <a:avLst/>
          </a:prstGeom>
          <a:solidFill>
            <a:schemeClr val="bg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Grafik 5">
            <a:extLst>
              <a:ext uri="{FF2B5EF4-FFF2-40B4-BE49-F238E27FC236}">
                <a16:creationId xmlns:a16="http://schemas.microsoft.com/office/drawing/2014/main" id="{1EABE154-3C19-B649-9324-2D1B446262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5351" y="8335108"/>
            <a:ext cx="8511824" cy="5677387"/>
          </a:xfrm>
          <a:prstGeom prst="rect">
            <a:avLst/>
          </a:prstGeom>
        </p:spPr>
      </p:pic>
      <p:sp>
        <p:nvSpPr>
          <p:cNvPr id="33" name="Parallelogramm 32">
            <a:extLst>
              <a:ext uri="{FF2B5EF4-FFF2-40B4-BE49-F238E27FC236}">
                <a16:creationId xmlns:a16="http://schemas.microsoft.com/office/drawing/2014/main" id="{4DE2AFDE-18EA-7941-9FAE-CBDDB8A226D8}"/>
              </a:ext>
            </a:extLst>
          </p:cNvPr>
          <p:cNvSpPr/>
          <p:nvPr/>
        </p:nvSpPr>
        <p:spPr>
          <a:xfrm>
            <a:off x="1587" y="11133171"/>
            <a:ext cx="24384000" cy="2688336"/>
          </a:xfrm>
          <a:prstGeom prst="parallelogram">
            <a:avLst>
              <a:gd name="adj" fmla="val 63647"/>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7" name="Textfeld 6">
            <a:extLst>
              <a:ext uri="{FF2B5EF4-FFF2-40B4-BE49-F238E27FC236}">
                <a16:creationId xmlns:a16="http://schemas.microsoft.com/office/drawing/2014/main" id="{77C1A50C-5928-D14F-9EEA-64E24FDB18CE}"/>
              </a:ext>
            </a:extLst>
          </p:cNvPr>
          <p:cNvSpPr txBox="1"/>
          <p:nvPr/>
        </p:nvSpPr>
        <p:spPr>
          <a:xfrm>
            <a:off x="9601200" y="2954215"/>
            <a:ext cx="184731" cy="830997"/>
          </a:xfrm>
          <a:prstGeom prst="rect">
            <a:avLst/>
          </a:prstGeom>
          <a:noFill/>
        </p:spPr>
        <p:txBody>
          <a:bodyPr wrap="none" rtlCol="0">
            <a:spAutoFit/>
          </a:bodyPr>
          <a:lstStyle/>
          <a:p>
            <a:endParaRPr lang="de-CH"/>
          </a:p>
        </p:txBody>
      </p:sp>
      <p:grpSp>
        <p:nvGrpSpPr>
          <p:cNvPr id="5" name="Gruppieren 4">
            <a:extLst>
              <a:ext uri="{FF2B5EF4-FFF2-40B4-BE49-F238E27FC236}">
                <a16:creationId xmlns:a16="http://schemas.microsoft.com/office/drawing/2014/main" id="{4F72C4B6-C7BA-7540-B54F-15C6C41EB099}"/>
              </a:ext>
            </a:extLst>
          </p:cNvPr>
          <p:cNvGrpSpPr/>
          <p:nvPr/>
        </p:nvGrpSpPr>
        <p:grpSpPr>
          <a:xfrm>
            <a:off x="1234663" y="2150577"/>
            <a:ext cx="10336012" cy="10417720"/>
            <a:chOff x="953311" y="2326422"/>
            <a:chExt cx="10336012" cy="10417720"/>
          </a:xfrm>
        </p:grpSpPr>
        <p:pic>
          <p:nvPicPr>
            <p:cNvPr id="12" name="Graphic 11" descr="Forbidden">
              <a:extLst>
                <a:ext uri="{FF2B5EF4-FFF2-40B4-BE49-F238E27FC236}">
                  <a16:creationId xmlns:a16="http://schemas.microsoft.com/office/drawing/2014/main" id="{61A672BC-CA94-A243-9058-F1E4FFCAE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9478" y="2441900"/>
              <a:ext cx="1440000" cy="1440000"/>
            </a:xfrm>
            <a:prstGeom prst="rect">
              <a:avLst/>
            </a:prstGeom>
          </p:spPr>
        </p:pic>
        <p:cxnSp>
          <p:nvCxnSpPr>
            <p:cNvPr id="14" name="Straight Arrow Connector 13">
              <a:extLst>
                <a:ext uri="{FF2B5EF4-FFF2-40B4-BE49-F238E27FC236}">
                  <a16:creationId xmlns:a16="http://schemas.microsoft.com/office/drawing/2014/main" id="{53AD52C6-4219-0E4B-99BC-1D096FF66D7D}"/>
                </a:ext>
              </a:extLst>
            </p:cNvPr>
            <p:cNvCxnSpPr/>
            <p:nvPr/>
          </p:nvCxnSpPr>
          <p:spPr>
            <a:xfrm>
              <a:off x="3911017" y="3125385"/>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48F5011-0DA0-EE4A-BEAE-42D55384EBC9}"/>
                </a:ext>
              </a:extLst>
            </p:cNvPr>
            <p:cNvCxnSpPr/>
            <p:nvPr/>
          </p:nvCxnSpPr>
          <p:spPr>
            <a:xfrm>
              <a:off x="3911017" y="5133771"/>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CF55070-23CD-8042-B19E-9621951F62D2}"/>
                </a:ext>
              </a:extLst>
            </p:cNvPr>
            <p:cNvSpPr txBox="1"/>
            <p:nvPr/>
          </p:nvSpPr>
          <p:spPr>
            <a:xfrm>
              <a:off x="6342434" y="4668595"/>
              <a:ext cx="4455268" cy="830997"/>
            </a:xfrm>
            <a:prstGeom prst="rect">
              <a:avLst/>
            </a:prstGeom>
            <a:noFill/>
          </p:spPr>
          <p:txBody>
            <a:bodyPr wrap="square" rtlCol="0">
              <a:spAutoFit/>
            </a:bodyPr>
            <a:lstStyle/>
            <a:p>
              <a:r>
                <a:rPr lang="en-US"/>
                <a:t>API-Scripts</a:t>
              </a:r>
            </a:p>
          </p:txBody>
        </p:sp>
        <p:cxnSp>
          <p:nvCxnSpPr>
            <p:cNvPr id="17" name="Straight Arrow Connector 16">
              <a:extLst>
                <a:ext uri="{FF2B5EF4-FFF2-40B4-BE49-F238E27FC236}">
                  <a16:creationId xmlns:a16="http://schemas.microsoft.com/office/drawing/2014/main" id="{CD82EA38-B484-1C4C-BBF8-E218FD6A6C25}"/>
                </a:ext>
              </a:extLst>
            </p:cNvPr>
            <p:cNvCxnSpPr/>
            <p:nvPr/>
          </p:nvCxnSpPr>
          <p:spPr>
            <a:xfrm>
              <a:off x="3911017" y="9699774"/>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0738E40-4354-9C4E-990E-158D2A63910A}"/>
                </a:ext>
              </a:extLst>
            </p:cNvPr>
            <p:cNvSpPr txBox="1"/>
            <p:nvPr/>
          </p:nvSpPr>
          <p:spPr>
            <a:xfrm>
              <a:off x="6342434" y="6253751"/>
              <a:ext cx="4455268" cy="1569660"/>
            </a:xfrm>
            <a:prstGeom prst="rect">
              <a:avLst/>
            </a:prstGeom>
            <a:noFill/>
          </p:spPr>
          <p:txBody>
            <a:bodyPr wrap="square" rtlCol="0">
              <a:spAutoFit/>
            </a:bodyPr>
            <a:lstStyle/>
            <a:p>
              <a:r>
                <a:rPr lang="en-US"/>
                <a:t>Scraper </a:t>
              </a:r>
              <a:r>
                <a:rPr lang="en-US" err="1"/>
                <a:t>für</a:t>
              </a:r>
              <a:endParaRPr lang="en-US"/>
            </a:p>
            <a:p>
              <a:r>
                <a:rPr lang="en-US"/>
                <a:t>Hashtag-</a:t>
              </a:r>
              <a:r>
                <a:rPr lang="en-US" err="1"/>
                <a:t>Analyse</a:t>
              </a:r>
              <a:endParaRPr lang="en-US"/>
            </a:p>
          </p:txBody>
        </p:sp>
        <p:pic>
          <p:nvPicPr>
            <p:cNvPr id="24" name="Graphic 23">
              <a:extLst>
                <a:ext uri="{FF2B5EF4-FFF2-40B4-BE49-F238E27FC236}">
                  <a16:creationId xmlns:a16="http://schemas.microsoft.com/office/drawing/2014/main" id="{863CF45B-0467-4E40-B567-C788A752DC6E}"/>
                </a:ext>
              </a:extLst>
            </p:cNvPr>
            <p:cNvPicPr>
              <a:picLocks noChangeAspect="1"/>
            </p:cNvPicPr>
            <p:nvPr/>
          </p:nvPicPr>
          <p:blipFill>
            <a:blip r:embed="rId5" cstate="screen">
              <a:lum contrast="10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65781" y="8950848"/>
              <a:ext cx="1472999" cy="1440000"/>
            </a:xfrm>
            <a:prstGeom prst="rect">
              <a:avLst/>
            </a:prstGeom>
          </p:spPr>
        </p:pic>
        <p:pic>
          <p:nvPicPr>
            <p:cNvPr id="26" name="Graphic 25" descr="Forbidden">
              <a:extLst>
                <a:ext uri="{FF2B5EF4-FFF2-40B4-BE49-F238E27FC236}">
                  <a16:creationId xmlns:a16="http://schemas.microsoft.com/office/drawing/2014/main" id="{E973F442-575D-CD46-AE4C-08DB66115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9478" y="8969168"/>
              <a:ext cx="1440000" cy="1440000"/>
            </a:xfrm>
            <a:prstGeom prst="rect">
              <a:avLst/>
            </a:prstGeom>
          </p:spPr>
        </p:pic>
        <p:cxnSp>
          <p:nvCxnSpPr>
            <p:cNvPr id="27" name="Straight Arrow Connector 26">
              <a:extLst>
                <a:ext uri="{FF2B5EF4-FFF2-40B4-BE49-F238E27FC236}">
                  <a16:creationId xmlns:a16="http://schemas.microsoft.com/office/drawing/2014/main" id="{3E306A8F-422E-2E45-A66E-3DC55215B429}"/>
                </a:ext>
              </a:extLst>
            </p:cNvPr>
            <p:cNvCxnSpPr/>
            <p:nvPr/>
          </p:nvCxnSpPr>
          <p:spPr>
            <a:xfrm>
              <a:off x="3911017" y="7029162"/>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FDDED98-5E14-B34A-8611-9E70B333D7A7}"/>
                </a:ext>
              </a:extLst>
            </p:cNvPr>
            <p:cNvCxnSpPr/>
            <p:nvPr/>
          </p:nvCxnSpPr>
          <p:spPr>
            <a:xfrm>
              <a:off x="3911017" y="11711153"/>
              <a:ext cx="2198451" cy="0"/>
            </a:xfrm>
            <a:prstGeom prst="straightConnector1">
              <a:avLst/>
            </a:prstGeom>
            <a:ln w="79375">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EAA4782-5205-A14C-B28E-B494CC93BE1C}"/>
                </a:ext>
              </a:extLst>
            </p:cNvPr>
            <p:cNvSpPr txBox="1"/>
            <p:nvPr/>
          </p:nvSpPr>
          <p:spPr>
            <a:xfrm>
              <a:off x="6450814" y="10620484"/>
              <a:ext cx="4838509" cy="2123658"/>
            </a:xfrm>
            <a:prstGeom prst="rect">
              <a:avLst/>
            </a:prstGeom>
            <a:noFill/>
          </p:spPr>
          <p:txBody>
            <a:bodyPr wrap="square" rtlCol="0">
              <a:spAutoFit/>
            </a:bodyPr>
            <a:lstStyle/>
            <a:p>
              <a:r>
                <a:rPr lang="en-US" sz="4400"/>
                <a:t>Scraper </a:t>
              </a:r>
              <a:r>
                <a:rPr lang="en-US" sz="4400" err="1"/>
                <a:t>für</a:t>
              </a:r>
              <a:r>
                <a:rPr lang="en-US" sz="4400"/>
                <a:t>:</a:t>
              </a:r>
            </a:p>
            <a:p>
              <a:r>
                <a:rPr lang="en-US" sz="4400"/>
                <a:t>- </a:t>
              </a:r>
              <a:r>
                <a:rPr lang="en-US" sz="4400" err="1"/>
                <a:t>Spezifische</a:t>
              </a:r>
              <a:r>
                <a:rPr lang="en-US" sz="4400"/>
                <a:t> Hotels</a:t>
              </a:r>
            </a:p>
            <a:p>
              <a:r>
                <a:rPr lang="en-US" sz="4400"/>
                <a:t>- </a:t>
              </a:r>
              <a:r>
                <a:rPr lang="en-US" sz="4400" err="1"/>
                <a:t>Destinationen</a:t>
              </a:r>
              <a:endParaRPr lang="en-US" sz="4400"/>
            </a:p>
          </p:txBody>
        </p:sp>
        <p:cxnSp>
          <p:nvCxnSpPr>
            <p:cNvPr id="31" name="Straight Connector 30">
              <a:extLst>
                <a:ext uri="{FF2B5EF4-FFF2-40B4-BE49-F238E27FC236}">
                  <a16:creationId xmlns:a16="http://schemas.microsoft.com/office/drawing/2014/main" id="{DB173E57-897F-0C48-A28E-D8A47CCB6AAF}"/>
                </a:ext>
              </a:extLst>
            </p:cNvPr>
            <p:cNvCxnSpPr/>
            <p:nvPr/>
          </p:nvCxnSpPr>
          <p:spPr>
            <a:xfrm>
              <a:off x="953311" y="8385244"/>
              <a:ext cx="10093448" cy="0"/>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Grafik 110">
              <a:extLst>
                <a:ext uri="{FF2B5EF4-FFF2-40B4-BE49-F238E27FC236}">
                  <a16:creationId xmlns:a16="http://schemas.microsoft.com/office/drawing/2014/main" id="{6B8B8B61-14CB-524C-8471-E0EBC4DECD1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356235" y="4352558"/>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fik 112">
              <a:extLst>
                <a:ext uri="{FF2B5EF4-FFF2-40B4-BE49-F238E27FC236}">
                  <a16:creationId xmlns:a16="http://schemas.microsoft.com/office/drawing/2014/main" id="{A28489A5-40F1-BD49-B515-DB2D0132AE5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43423" y="11026652"/>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fik 81957">
              <a:extLst>
                <a:ext uri="{FF2B5EF4-FFF2-40B4-BE49-F238E27FC236}">
                  <a16:creationId xmlns:a16="http://schemas.microsoft.com/office/drawing/2014/main" id="{7490EAFC-0D7B-1545-A71B-2577AB00D8D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452196" y="2326422"/>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fik 113">
              <a:extLst>
                <a:ext uri="{FF2B5EF4-FFF2-40B4-BE49-F238E27FC236}">
                  <a16:creationId xmlns:a16="http://schemas.microsoft.com/office/drawing/2014/main" id="{2BD0444B-F3A6-1C40-BB2C-E7F301CE73F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404216" y="6254752"/>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Rechtwinkliges Dreieck 33">
            <a:extLst>
              <a:ext uri="{FF2B5EF4-FFF2-40B4-BE49-F238E27FC236}">
                <a16:creationId xmlns:a16="http://schemas.microsoft.com/office/drawing/2014/main" id="{99B96F90-46CA-8844-8C2A-768F0341947F}"/>
              </a:ext>
            </a:extLst>
          </p:cNvPr>
          <p:cNvSpPr/>
          <p:nvPr/>
        </p:nvSpPr>
        <p:spPr>
          <a:xfrm flipV="1">
            <a:off x="15851552" y="8581291"/>
            <a:ext cx="1010655" cy="464233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37" name="Rechtwinkliges Dreieck 36">
            <a:extLst>
              <a:ext uri="{FF2B5EF4-FFF2-40B4-BE49-F238E27FC236}">
                <a16:creationId xmlns:a16="http://schemas.microsoft.com/office/drawing/2014/main" id="{5B3715CC-F18D-1D4E-8F8F-C815BB7AF7D3}"/>
              </a:ext>
            </a:extLst>
          </p:cNvPr>
          <p:cNvSpPr/>
          <p:nvPr/>
        </p:nvSpPr>
        <p:spPr>
          <a:xfrm flipV="1">
            <a:off x="15615138" y="8292136"/>
            <a:ext cx="9018222" cy="95346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Tree>
    <p:extLst>
      <p:ext uri="{BB962C8B-B14F-4D97-AF65-F5344CB8AC3E}">
        <p14:creationId xmlns:p14="http://schemas.microsoft.com/office/powerpoint/2010/main" val="175883455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rallelogramm 27">
            <a:extLst>
              <a:ext uri="{FF2B5EF4-FFF2-40B4-BE49-F238E27FC236}">
                <a16:creationId xmlns:a16="http://schemas.microsoft.com/office/drawing/2014/main" id="{6AE90758-B575-D943-8753-88267E44E482}"/>
              </a:ext>
            </a:extLst>
          </p:cNvPr>
          <p:cNvSpPr/>
          <p:nvPr/>
        </p:nvSpPr>
        <p:spPr>
          <a:xfrm>
            <a:off x="687387" y="8586386"/>
            <a:ext cx="4547814" cy="5282014"/>
          </a:xfrm>
          <a:prstGeom prst="parallelogram">
            <a:avLst>
              <a:gd name="adj" fmla="val 85492"/>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Parallelogramm 28">
            <a:extLst>
              <a:ext uri="{FF2B5EF4-FFF2-40B4-BE49-F238E27FC236}">
                <a16:creationId xmlns:a16="http://schemas.microsoft.com/office/drawing/2014/main" id="{143D35B5-2CBE-454B-92B9-3B0823C4FC96}"/>
              </a:ext>
            </a:extLst>
          </p:cNvPr>
          <p:cNvSpPr/>
          <p:nvPr/>
        </p:nvSpPr>
        <p:spPr>
          <a:xfrm>
            <a:off x="1982787" y="8586386"/>
            <a:ext cx="4639718" cy="5282014"/>
          </a:xfrm>
          <a:prstGeom prst="parallelogram">
            <a:avLst>
              <a:gd name="adj" fmla="val 85492"/>
            </a:avLst>
          </a:prstGeom>
          <a:solidFill>
            <a:srgbClr val="F7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1" name="Grafik 10">
            <a:extLst>
              <a:ext uri="{FF2B5EF4-FFF2-40B4-BE49-F238E27FC236}">
                <a16:creationId xmlns:a16="http://schemas.microsoft.com/office/drawing/2014/main" id="{E1E30AB8-663B-0D47-B375-FF7289C2EE65}"/>
              </a:ext>
            </a:extLst>
          </p:cNvPr>
          <p:cNvPicPr>
            <a:picLocks noChangeAspect="1"/>
          </p:cNvPicPr>
          <p:nvPr/>
        </p:nvPicPr>
        <p:blipFill>
          <a:blip r:embed="rId2"/>
          <a:stretch>
            <a:fillRect/>
          </a:stretch>
        </p:blipFill>
        <p:spPr>
          <a:xfrm>
            <a:off x="16348213" y="8466667"/>
            <a:ext cx="8038962" cy="5350934"/>
          </a:xfrm>
          <a:prstGeom prst="rect">
            <a:avLst/>
          </a:prstGeom>
        </p:spPr>
      </p:pic>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1. Run</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14</a:t>
            </a:fld>
            <a:endParaRPr lang="en-US" altLang="de-DE"/>
          </a:p>
        </p:txBody>
      </p:sp>
      <p:pic>
        <p:nvPicPr>
          <p:cNvPr id="5" name="Graphic 4">
            <a:extLst>
              <a:ext uri="{FF2B5EF4-FFF2-40B4-BE49-F238E27FC236}">
                <a16:creationId xmlns:a16="http://schemas.microsoft.com/office/drawing/2014/main" id="{AA9B87F7-186E-384B-B3FE-6D99A662C8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6779" y="6460174"/>
            <a:ext cx="4216872" cy="4216872"/>
          </a:xfrm>
          <a:prstGeom prst="rect">
            <a:avLst/>
          </a:prstGeom>
        </p:spPr>
      </p:pic>
      <p:pic>
        <p:nvPicPr>
          <p:cNvPr id="6" name="Picture 5" descr="A close up of a logo&#10;&#10;Description automatically generated">
            <a:extLst>
              <a:ext uri="{FF2B5EF4-FFF2-40B4-BE49-F238E27FC236}">
                <a16:creationId xmlns:a16="http://schemas.microsoft.com/office/drawing/2014/main" id="{95CC72E2-5FE4-B349-BA0D-A1A3C2DA6A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96859" y="2648484"/>
            <a:ext cx="2390445" cy="2390445"/>
          </a:xfrm>
          <a:prstGeom prst="rect">
            <a:avLst/>
          </a:prstGeom>
        </p:spPr>
      </p:pic>
      <p:pic>
        <p:nvPicPr>
          <p:cNvPr id="7" name="Picture 6" descr="A close up of a logo&#10;&#10;Description automatically generated">
            <a:extLst>
              <a:ext uri="{FF2B5EF4-FFF2-40B4-BE49-F238E27FC236}">
                <a16:creationId xmlns:a16="http://schemas.microsoft.com/office/drawing/2014/main" id="{C27FC079-D613-014B-B9F8-07B8AB1B77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82101" y="2648484"/>
            <a:ext cx="2390445" cy="2390445"/>
          </a:xfrm>
          <a:prstGeom prst="rect">
            <a:avLst/>
          </a:prstGeom>
        </p:spPr>
      </p:pic>
      <p:cxnSp>
        <p:nvCxnSpPr>
          <p:cNvPr id="9" name="Straight Arrow Connector 8">
            <a:extLst>
              <a:ext uri="{FF2B5EF4-FFF2-40B4-BE49-F238E27FC236}">
                <a16:creationId xmlns:a16="http://schemas.microsoft.com/office/drawing/2014/main" id="{BB0DF827-BEB1-4442-B68F-7A5844521453}"/>
              </a:ext>
            </a:extLst>
          </p:cNvPr>
          <p:cNvCxnSpPr/>
          <p:nvPr/>
        </p:nvCxnSpPr>
        <p:spPr>
          <a:xfrm>
            <a:off x="4287304" y="5038929"/>
            <a:ext cx="1009475" cy="100947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869EBA6-AA98-4844-8887-95884548AEC7}"/>
              </a:ext>
            </a:extLst>
          </p:cNvPr>
          <p:cNvCxnSpPr>
            <a:cxnSpLocks/>
          </p:cNvCxnSpPr>
          <p:nvPr/>
        </p:nvCxnSpPr>
        <p:spPr>
          <a:xfrm flipV="1">
            <a:off x="9124545" y="5038929"/>
            <a:ext cx="1157556" cy="100947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4" name="Graphic 13">
            <a:extLst>
              <a:ext uri="{FF2B5EF4-FFF2-40B4-BE49-F238E27FC236}">
                <a16:creationId xmlns:a16="http://schemas.microsoft.com/office/drawing/2014/main" id="{F52CD74E-918B-2B40-9845-0757F361AE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44860" y="1717863"/>
            <a:ext cx="3809857" cy="3809857"/>
          </a:xfrm>
          <a:prstGeom prst="rect">
            <a:avLst/>
          </a:prstGeom>
        </p:spPr>
      </p:pic>
      <p:cxnSp>
        <p:nvCxnSpPr>
          <p:cNvPr id="21" name="Straight Arrow Connector 20">
            <a:extLst>
              <a:ext uri="{FF2B5EF4-FFF2-40B4-BE49-F238E27FC236}">
                <a16:creationId xmlns:a16="http://schemas.microsoft.com/office/drawing/2014/main" id="{93A78D41-B043-4641-B93E-268C9D66B733}"/>
              </a:ext>
            </a:extLst>
          </p:cNvPr>
          <p:cNvCxnSpPr/>
          <p:nvPr/>
        </p:nvCxnSpPr>
        <p:spPr>
          <a:xfrm>
            <a:off x="7349788" y="5214026"/>
            <a:ext cx="0" cy="834378"/>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D57EC462-CAFD-814D-9B56-A30F7EF372BF}"/>
              </a:ext>
            </a:extLst>
          </p:cNvPr>
          <p:cNvSpPr/>
          <p:nvPr/>
        </p:nvSpPr>
        <p:spPr>
          <a:xfrm>
            <a:off x="5555713" y="10874807"/>
            <a:ext cx="3957938" cy="909321"/>
          </a:xfrm>
          <a:prstGeom prst="rect">
            <a:avLst/>
          </a:prstGeom>
          <a:noFill/>
          <a:ln w="698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PPPs Mac Mini</a:t>
            </a:r>
          </a:p>
        </p:txBody>
      </p:sp>
      <p:pic>
        <p:nvPicPr>
          <p:cNvPr id="19" name="Grafik 110">
            <a:extLst>
              <a:ext uri="{FF2B5EF4-FFF2-40B4-BE49-F238E27FC236}">
                <a16:creationId xmlns:a16="http://schemas.microsoft.com/office/drawing/2014/main" id="{B8365E70-1324-5F42-9079-3A226A10B9F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17590" y="361779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fik 112">
            <a:extLst>
              <a:ext uri="{FF2B5EF4-FFF2-40B4-BE49-F238E27FC236}">
                <a16:creationId xmlns:a16="http://schemas.microsoft.com/office/drawing/2014/main" id="{F8A6364E-7440-C24E-8D21-09E0979BC46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920038" y="361193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fik 113">
            <a:extLst>
              <a:ext uri="{FF2B5EF4-FFF2-40B4-BE49-F238E27FC236}">
                <a16:creationId xmlns:a16="http://schemas.microsoft.com/office/drawing/2014/main" id="{34F7B4F0-B419-0E44-8828-E03E3FCAB48C}"/>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938597" y="3698631"/>
            <a:ext cx="7921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htwinkliges Dreieck 17">
            <a:extLst>
              <a:ext uri="{FF2B5EF4-FFF2-40B4-BE49-F238E27FC236}">
                <a16:creationId xmlns:a16="http://schemas.microsoft.com/office/drawing/2014/main" id="{D534DFBD-771E-5B49-8969-2CCEB6CC7DB5}"/>
              </a:ext>
            </a:extLst>
          </p:cNvPr>
          <p:cNvSpPr/>
          <p:nvPr/>
        </p:nvSpPr>
        <p:spPr>
          <a:xfrm flipV="1">
            <a:off x="12001025" y="7096383"/>
            <a:ext cx="1201996" cy="64398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25" name="Rechtwinkliges Dreieck 24">
            <a:extLst>
              <a:ext uri="{FF2B5EF4-FFF2-40B4-BE49-F238E27FC236}">
                <a16:creationId xmlns:a16="http://schemas.microsoft.com/office/drawing/2014/main" id="{9E5784C2-05FB-A249-B03B-19F623826BA7}"/>
              </a:ext>
            </a:extLst>
          </p:cNvPr>
          <p:cNvSpPr/>
          <p:nvPr/>
        </p:nvSpPr>
        <p:spPr>
          <a:xfrm flipV="1">
            <a:off x="16251292" y="8297333"/>
            <a:ext cx="1201996" cy="51477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24" name="Parallelogramm 23">
            <a:extLst>
              <a:ext uri="{FF2B5EF4-FFF2-40B4-BE49-F238E27FC236}">
                <a16:creationId xmlns:a16="http://schemas.microsoft.com/office/drawing/2014/main" id="{3F42C683-3705-C941-A6E5-25404AEBBA85}"/>
              </a:ext>
            </a:extLst>
          </p:cNvPr>
          <p:cNvSpPr/>
          <p:nvPr/>
        </p:nvSpPr>
        <p:spPr>
          <a:xfrm>
            <a:off x="12990757" y="8466667"/>
            <a:ext cx="11394832" cy="5317068"/>
          </a:xfrm>
          <a:prstGeom prst="parallelogram">
            <a:avLst>
              <a:gd name="adj" fmla="val 75205"/>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4" name="Textfeld 3">
            <a:extLst>
              <a:ext uri="{FF2B5EF4-FFF2-40B4-BE49-F238E27FC236}">
                <a16:creationId xmlns:a16="http://schemas.microsoft.com/office/drawing/2014/main" id="{013375C5-E218-E44B-8BA4-4495C62C7A1B}"/>
              </a:ext>
            </a:extLst>
          </p:cNvPr>
          <p:cNvSpPr txBox="1"/>
          <p:nvPr/>
        </p:nvSpPr>
        <p:spPr>
          <a:xfrm>
            <a:off x="13236316" y="5067597"/>
            <a:ext cx="10004032" cy="2677656"/>
          </a:xfrm>
          <a:prstGeom prst="rect">
            <a:avLst/>
          </a:prstGeom>
          <a:noFill/>
        </p:spPr>
        <p:txBody>
          <a:bodyPr wrap="square" rtlCol="0">
            <a:spAutoFit/>
          </a:bodyPr>
          <a:lstStyle/>
          <a:p>
            <a:r>
              <a:rPr lang="de-CH"/>
              <a:t>Abfragen automatisiert jede Stunde</a:t>
            </a:r>
          </a:p>
          <a:p>
            <a:pPr marL="685800" indent="-685800">
              <a:buFont typeface="Wingdings" pitchFamily="2" charset="2"/>
              <a:buChar char="à"/>
            </a:pPr>
            <a:r>
              <a:rPr lang="de-CH" err="1"/>
              <a:t>Crontab</a:t>
            </a:r>
            <a:endParaRPr lang="de-CH"/>
          </a:p>
          <a:p>
            <a:endParaRPr lang="de-CH" sz="2400"/>
          </a:p>
          <a:p>
            <a:r>
              <a:rPr lang="de-CH"/>
              <a:t>- Kleinere Anpassungen im Code…</a:t>
            </a:r>
          </a:p>
        </p:txBody>
      </p:sp>
      <p:sp>
        <p:nvSpPr>
          <p:cNvPr id="30" name="Rechtwinkliges Dreieck 29">
            <a:extLst>
              <a:ext uri="{FF2B5EF4-FFF2-40B4-BE49-F238E27FC236}">
                <a16:creationId xmlns:a16="http://schemas.microsoft.com/office/drawing/2014/main" id="{9EAB557B-7B9C-6D45-89B8-FBC71BB31881}"/>
              </a:ext>
            </a:extLst>
          </p:cNvPr>
          <p:cNvSpPr/>
          <p:nvPr/>
        </p:nvSpPr>
        <p:spPr>
          <a:xfrm flipV="1">
            <a:off x="15917333" y="8449593"/>
            <a:ext cx="8469842" cy="127834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7371476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C3FECB53-4662-9A43-8F6F-A1F9F9B765DB}"/>
              </a:ext>
            </a:extLst>
          </p:cNvPr>
          <p:cNvPicPr>
            <a:picLocks noChangeAspect="1"/>
          </p:cNvPicPr>
          <p:nvPr/>
        </p:nvPicPr>
        <p:blipFill>
          <a:blip r:embed="rId3"/>
          <a:stretch>
            <a:fillRect/>
          </a:stretch>
        </p:blipFill>
        <p:spPr>
          <a:xfrm>
            <a:off x="12630883" y="7244862"/>
            <a:ext cx="11756291" cy="6612914"/>
          </a:xfrm>
          <a:prstGeom prst="rect">
            <a:avLst/>
          </a:prstGeom>
        </p:spPr>
      </p:pic>
      <p:pic>
        <p:nvPicPr>
          <p:cNvPr id="17" name="Grafik 16">
            <a:extLst>
              <a:ext uri="{FF2B5EF4-FFF2-40B4-BE49-F238E27FC236}">
                <a16:creationId xmlns:a16="http://schemas.microsoft.com/office/drawing/2014/main" id="{E83CA9FD-3B0F-C745-B914-09423CED1EA6}"/>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0" y="8373534"/>
            <a:ext cx="9678341" cy="5444067"/>
          </a:xfrm>
          <a:prstGeom prst="rect">
            <a:avLst/>
          </a:prstGeom>
        </p:spPr>
      </p:pic>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1. Run - Output</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15</a:t>
            </a:fld>
            <a:endParaRPr lang="en-US" altLang="de-DE"/>
          </a:p>
        </p:txBody>
      </p:sp>
      <p:sp>
        <p:nvSpPr>
          <p:cNvPr id="4" name="Textfeld 3">
            <a:extLst>
              <a:ext uri="{FF2B5EF4-FFF2-40B4-BE49-F238E27FC236}">
                <a16:creationId xmlns:a16="http://schemas.microsoft.com/office/drawing/2014/main" id="{013375C5-E218-E44B-8BA4-4495C62C7A1B}"/>
              </a:ext>
            </a:extLst>
          </p:cNvPr>
          <p:cNvSpPr txBox="1"/>
          <p:nvPr/>
        </p:nvSpPr>
        <p:spPr>
          <a:xfrm>
            <a:off x="4644885" y="2660747"/>
            <a:ext cx="15120219" cy="4524315"/>
          </a:xfrm>
          <a:prstGeom prst="rect">
            <a:avLst/>
          </a:prstGeom>
          <a:noFill/>
        </p:spPr>
        <p:txBody>
          <a:bodyPr wrap="square" rtlCol="0">
            <a:spAutoFit/>
          </a:bodyPr>
          <a:lstStyle/>
          <a:p>
            <a:pPr marL="685800" indent="-685800">
              <a:buFont typeface="Symbol" pitchFamily="2" charset="2"/>
              <a:buChar char="Þ"/>
            </a:pPr>
            <a:r>
              <a:rPr lang="de-CH"/>
              <a:t>Erster Run gemäss Konzept (als Testphase)</a:t>
            </a:r>
          </a:p>
          <a:p>
            <a:endParaRPr lang="de-CH"/>
          </a:p>
          <a:p>
            <a:pPr marL="685800" indent="-685800">
              <a:buFont typeface="Symbol" pitchFamily="2" charset="2"/>
              <a:buChar char="Þ"/>
            </a:pPr>
            <a:r>
              <a:rPr lang="de-CH"/>
              <a:t>9 Hotel mit </a:t>
            </a:r>
            <a:r>
              <a:rPr lang="de-CH" err="1"/>
              <a:t>Influencerposts</a:t>
            </a:r>
            <a:endParaRPr lang="de-CH"/>
          </a:p>
          <a:p>
            <a:pPr marL="685800" indent="-685800">
              <a:buFont typeface="Symbol" pitchFamily="2" charset="2"/>
              <a:buChar char="Þ"/>
            </a:pPr>
            <a:r>
              <a:rPr lang="de-CH"/>
              <a:t>9 Regionen als Kontrollgruppe</a:t>
            </a:r>
          </a:p>
          <a:p>
            <a:pPr marL="685800" indent="-685800">
              <a:buFont typeface="Symbol" pitchFamily="2" charset="2"/>
              <a:buChar char="Þ"/>
            </a:pPr>
            <a:endParaRPr lang="de-CH"/>
          </a:p>
          <a:p>
            <a:pPr marL="685800" indent="-685800">
              <a:buFont typeface="Symbol" pitchFamily="2" charset="2"/>
              <a:buChar char="Þ"/>
            </a:pPr>
            <a:r>
              <a:rPr lang="de-CH"/>
              <a:t>Wichtige Key-</a:t>
            </a:r>
            <a:r>
              <a:rPr lang="de-CH" err="1"/>
              <a:t>Learnings</a:t>
            </a:r>
            <a:r>
              <a:rPr lang="de-CH"/>
              <a:t> für den zweiten Run</a:t>
            </a:r>
          </a:p>
        </p:txBody>
      </p:sp>
      <p:sp>
        <p:nvSpPr>
          <p:cNvPr id="12" name="Rechtwinkliges Dreieck 11">
            <a:extLst>
              <a:ext uri="{FF2B5EF4-FFF2-40B4-BE49-F238E27FC236}">
                <a16:creationId xmlns:a16="http://schemas.microsoft.com/office/drawing/2014/main" id="{DDA58C01-AD88-9546-A0FF-DF63364CB225}"/>
              </a:ext>
            </a:extLst>
          </p:cNvPr>
          <p:cNvSpPr/>
          <p:nvPr/>
        </p:nvSpPr>
        <p:spPr>
          <a:xfrm flipV="1">
            <a:off x="12001025" y="7096383"/>
            <a:ext cx="1201996" cy="64398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13" name="Rechtwinkliges Dreieck 12">
            <a:extLst>
              <a:ext uri="{FF2B5EF4-FFF2-40B4-BE49-F238E27FC236}">
                <a16:creationId xmlns:a16="http://schemas.microsoft.com/office/drawing/2014/main" id="{A8540370-46C8-DE4B-8B06-33177C83A65D}"/>
              </a:ext>
            </a:extLst>
          </p:cNvPr>
          <p:cNvSpPr/>
          <p:nvPr/>
        </p:nvSpPr>
        <p:spPr>
          <a:xfrm flipV="1">
            <a:off x="12990758" y="7096382"/>
            <a:ext cx="11394830" cy="95346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15" name="Rechtwinkliges Dreieck 14">
            <a:extLst>
              <a:ext uri="{FF2B5EF4-FFF2-40B4-BE49-F238E27FC236}">
                <a16:creationId xmlns:a16="http://schemas.microsoft.com/office/drawing/2014/main" id="{FF0FC57E-B151-7B48-9389-65DE1436BBDE}"/>
              </a:ext>
            </a:extLst>
          </p:cNvPr>
          <p:cNvSpPr/>
          <p:nvPr/>
        </p:nvSpPr>
        <p:spPr>
          <a:xfrm flipH="1" flipV="1">
            <a:off x="7565828" y="8130200"/>
            <a:ext cx="2140879" cy="523410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16" name="Rechtwinkliges Dreieck 15">
            <a:extLst>
              <a:ext uri="{FF2B5EF4-FFF2-40B4-BE49-F238E27FC236}">
                <a16:creationId xmlns:a16="http://schemas.microsoft.com/office/drawing/2014/main" id="{20A21826-5E89-7C4A-BFCE-BB17B39266F5}"/>
              </a:ext>
            </a:extLst>
          </p:cNvPr>
          <p:cNvSpPr/>
          <p:nvPr/>
        </p:nvSpPr>
        <p:spPr>
          <a:xfrm flipH="1" flipV="1">
            <a:off x="1585" y="8130200"/>
            <a:ext cx="8221784" cy="9277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18" name="Parallelogramm 17">
            <a:extLst>
              <a:ext uri="{FF2B5EF4-FFF2-40B4-BE49-F238E27FC236}">
                <a16:creationId xmlns:a16="http://schemas.microsoft.com/office/drawing/2014/main" id="{B5DE0A22-7BDA-5B45-9E23-65699C894904}"/>
              </a:ext>
            </a:extLst>
          </p:cNvPr>
          <p:cNvSpPr/>
          <p:nvPr/>
        </p:nvSpPr>
        <p:spPr>
          <a:xfrm>
            <a:off x="-1" y="10972800"/>
            <a:ext cx="24387175" cy="2848707"/>
          </a:xfrm>
          <a:prstGeom prst="parallelogram">
            <a:avLst>
              <a:gd name="adj" fmla="val 69253"/>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20" name="Parallelogramm 19">
            <a:extLst>
              <a:ext uri="{FF2B5EF4-FFF2-40B4-BE49-F238E27FC236}">
                <a16:creationId xmlns:a16="http://schemas.microsoft.com/office/drawing/2014/main" id="{857D261E-260D-9446-8DC1-DF6CB051A20B}"/>
              </a:ext>
            </a:extLst>
          </p:cNvPr>
          <p:cNvSpPr/>
          <p:nvPr/>
        </p:nvSpPr>
        <p:spPr>
          <a:xfrm>
            <a:off x="12990757" y="7702061"/>
            <a:ext cx="11394832" cy="6013939"/>
          </a:xfrm>
          <a:prstGeom prst="parallelogram">
            <a:avLst>
              <a:gd name="adj" fmla="val 75205"/>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Tree>
    <p:extLst>
      <p:ext uri="{BB962C8B-B14F-4D97-AF65-F5344CB8AC3E}">
        <p14:creationId xmlns:p14="http://schemas.microsoft.com/office/powerpoint/2010/main" val="238892751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1. Run – Datenaufbereitung – </a:t>
            </a:r>
            <a:r>
              <a:rPr lang="de-CH" err="1"/>
              <a:t>Influencer_Hotel</a:t>
            </a:r>
            <a:endParaRPr lang="de-CH"/>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16</a:t>
            </a:fld>
            <a:endParaRPr lang="en-US" altLang="de-DE"/>
          </a:p>
        </p:txBody>
      </p:sp>
      <p:sp>
        <p:nvSpPr>
          <p:cNvPr id="6" name="Textfeld 5">
            <a:extLst>
              <a:ext uri="{FF2B5EF4-FFF2-40B4-BE49-F238E27FC236}">
                <a16:creationId xmlns:a16="http://schemas.microsoft.com/office/drawing/2014/main" id="{A31E24DC-B460-BC4A-83CD-7004B984290A}"/>
              </a:ext>
            </a:extLst>
          </p:cNvPr>
          <p:cNvSpPr txBox="1"/>
          <p:nvPr/>
        </p:nvSpPr>
        <p:spPr>
          <a:xfrm>
            <a:off x="2400985" y="9972599"/>
            <a:ext cx="19659600" cy="2308324"/>
          </a:xfrm>
          <a:prstGeom prst="rect">
            <a:avLst/>
          </a:prstGeom>
          <a:noFill/>
        </p:spPr>
        <p:txBody>
          <a:bodyPr wrap="square" rtlCol="0">
            <a:spAutoFit/>
          </a:bodyPr>
          <a:lstStyle/>
          <a:p>
            <a:r>
              <a:rPr lang="de-DE" b="1"/>
              <a:t>Output</a:t>
            </a:r>
            <a:r>
              <a:rPr lang="de-DE"/>
              <a:t>: 1 CSV pro Hotel mit Spalten Preis und </a:t>
            </a:r>
            <a:r>
              <a:rPr lang="de-DE" err="1"/>
              <a:t>Timestamp</a:t>
            </a:r>
            <a:endParaRPr lang="de-DE"/>
          </a:p>
          <a:p>
            <a:endParaRPr lang="de-DE"/>
          </a:p>
          <a:p>
            <a:r>
              <a:rPr lang="de-DE" b="1"/>
              <a:t>Key Learning</a:t>
            </a:r>
            <a:r>
              <a:rPr lang="de-DE"/>
              <a:t>: Modifikation der </a:t>
            </a:r>
            <a:r>
              <a:rPr lang="de-DE" err="1"/>
              <a:t>Write_CSV</a:t>
            </a:r>
            <a:r>
              <a:rPr lang="de-DE"/>
              <a:t> Funktion im Skript (</a:t>
            </a:r>
            <a:r>
              <a:rPr lang="de-DE" err="1"/>
              <a:t>Timestamp</a:t>
            </a:r>
            <a:r>
              <a:rPr lang="de-DE"/>
              <a:t>)</a:t>
            </a:r>
          </a:p>
        </p:txBody>
      </p:sp>
      <p:grpSp>
        <p:nvGrpSpPr>
          <p:cNvPr id="28" name="Gruppieren 27">
            <a:extLst>
              <a:ext uri="{FF2B5EF4-FFF2-40B4-BE49-F238E27FC236}">
                <a16:creationId xmlns:a16="http://schemas.microsoft.com/office/drawing/2014/main" id="{2D5D4EE8-015C-D046-AD73-0F5B3A777257}"/>
              </a:ext>
            </a:extLst>
          </p:cNvPr>
          <p:cNvGrpSpPr/>
          <p:nvPr/>
        </p:nvGrpSpPr>
        <p:grpSpPr>
          <a:xfrm>
            <a:off x="1381080" y="4279520"/>
            <a:ext cx="5546190" cy="3771971"/>
            <a:chOff x="1381080" y="3867995"/>
            <a:chExt cx="5546190" cy="3771971"/>
          </a:xfrm>
        </p:grpSpPr>
        <p:pic>
          <p:nvPicPr>
            <p:cNvPr id="7" name="Grafik 6">
              <a:extLst>
                <a:ext uri="{FF2B5EF4-FFF2-40B4-BE49-F238E27FC236}">
                  <a16:creationId xmlns:a16="http://schemas.microsoft.com/office/drawing/2014/main" id="{FB86ADBA-BFC1-4746-ACF1-73F85B509C69}"/>
                </a:ext>
              </a:extLst>
            </p:cNvPr>
            <p:cNvPicPr>
              <a:picLocks noChangeAspect="1"/>
            </p:cNvPicPr>
            <p:nvPr/>
          </p:nvPicPr>
          <p:blipFill>
            <a:blip r:embed="rId2"/>
            <a:stretch>
              <a:fillRect/>
            </a:stretch>
          </p:blipFill>
          <p:spPr>
            <a:xfrm>
              <a:off x="1381080" y="3867995"/>
              <a:ext cx="5536567" cy="986400"/>
            </a:xfrm>
            <a:prstGeom prst="rect">
              <a:avLst/>
            </a:prstGeom>
          </p:spPr>
        </p:pic>
        <p:pic>
          <p:nvPicPr>
            <p:cNvPr id="9" name="Grafik 8">
              <a:extLst>
                <a:ext uri="{FF2B5EF4-FFF2-40B4-BE49-F238E27FC236}">
                  <a16:creationId xmlns:a16="http://schemas.microsoft.com/office/drawing/2014/main" id="{A3176F72-04B3-2140-ACC4-30D56C9CFD30}"/>
                </a:ext>
              </a:extLst>
            </p:cNvPr>
            <p:cNvPicPr>
              <a:picLocks noChangeAspect="1"/>
            </p:cNvPicPr>
            <p:nvPr/>
          </p:nvPicPr>
          <p:blipFill>
            <a:blip r:embed="rId3"/>
            <a:stretch>
              <a:fillRect/>
            </a:stretch>
          </p:blipFill>
          <p:spPr>
            <a:xfrm>
              <a:off x="1381082" y="5259925"/>
              <a:ext cx="5546188" cy="988114"/>
            </a:xfrm>
            <a:prstGeom prst="rect">
              <a:avLst/>
            </a:prstGeom>
          </p:spPr>
        </p:pic>
        <p:pic>
          <p:nvPicPr>
            <p:cNvPr id="11" name="Grafik 10">
              <a:extLst>
                <a:ext uri="{FF2B5EF4-FFF2-40B4-BE49-F238E27FC236}">
                  <a16:creationId xmlns:a16="http://schemas.microsoft.com/office/drawing/2014/main" id="{A436FC34-5F33-164D-BF3C-13B040546FC8}"/>
                </a:ext>
              </a:extLst>
            </p:cNvPr>
            <p:cNvPicPr>
              <a:picLocks noChangeAspect="1"/>
            </p:cNvPicPr>
            <p:nvPr/>
          </p:nvPicPr>
          <p:blipFill>
            <a:blip r:embed="rId4"/>
            <a:stretch>
              <a:fillRect/>
            </a:stretch>
          </p:blipFill>
          <p:spPr>
            <a:xfrm>
              <a:off x="1381085" y="6651853"/>
              <a:ext cx="5546183" cy="988113"/>
            </a:xfrm>
            <a:prstGeom prst="rect">
              <a:avLst/>
            </a:prstGeom>
          </p:spPr>
        </p:pic>
      </p:grpSp>
      <p:sp>
        <p:nvSpPr>
          <p:cNvPr id="12" name="Textfeld 11">
            <a:extLst>
              <a:ext uri="{FF2B5EF4-FFF2-40B4-BE49-F238E27FC236}">
                <a16:creationId xmlns:a16="http://schemas.microsoft.com/office/drawing/2014/main" id="{D8C06C69-C661-5847-A69C-A969C6E8BCE2}"/>
              </a:ext>
            </a:extLst>
          </p:cNvPr>
          <p:cNvSpPr txBox="1"/>
          <p:nvPr/>
        </p:nvSpPr>
        <p:spPr>
          <a:xfrm>
            <a:off x="1381080" y="2495973"/>
            <a:ext cx="19659600" cy="830997"/>
          </a:xfrm>
          <a:prstGeom prst="rect">
            <a:avLst/>
          </a:prstGeom>
          <a:noFill/>
        </p:spPr>
        <p:txBody>
          <a:bodyPr wrap="square" rtlCol="0">
            <a:spAutoFit/>
          </a:bodyPr>
          <a:lstStyle/>
          <a:p>
            <a:r>
              <a:rPr lang="de-DE" b="1"/>
              <a:t>Input: </a:t>
            </a:r>
            <a:r>
              <a:rPr lang="de-DE"/>
              <a:t>1 CSV pro Hotel pro Stunde</a:t>
            </a:r>
            <a:r>
              <a:rPr lang="en-US"/>
              <a:t>​</a:t>
            </a:r>
          </a:p>
        </p:txBody>
      </p:sp>
      <p:cxnSp>
        <p:nvCxnSpPr>
          <p:cNvPr id="14" name="Gerade Verbindung 13">
            <a:extLst>
              <a:ext uri="{FF2B5EF4-FFF2-40B4-BE49-F238E27FC236}">
                <a16:creationId xmlns:a16="http://schemas.microsoft.com/office/drawing/2014/main" id="{19A296A3-04FB-E143-995A-EE1D026285FA}"/>
              </a:ext>
            </a:extLst>
          </p:cNvPr>
          <p:cNvCxnSpPr/>
          <p:nvPr/>
        </p:nvCxnSpPr>
        <p:spPr>
          <a:xfrm>
            <a:off x="7454008" y="4279520"/>
            <a:ext cx="0" cy="37719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Dreieck 14">
            <a:extLst>
              <a:ext uri="{FF2B5EF4-FFF2-40B4-BE49-F238E27FC236}">
                <a16:creationId xmlns:a16="http://schemas.microsoft.com/office/drawing/2014/main" id="{E2F4C601-AD26-8C47-92DF-9BA7C688330A}"/>
              </a:ext>
            </a:extLst>
          </p:cNvPr>
          <p:cNvSpPr/>
          <p:nvPr/>
        </p:nvSpPr>
        <p:spPr>
          <a:xfrm rot="5400000">
            <a:off x="6573737" y="5953717"/>
            <a:ext cx="1871376" cy="423577"/>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uppieren 28">
            <a:extLst>
              <a:ext uri="{FF2B5EF4-FFF2-40B4-BE49-F238E27FC236}">
                <a16:creationId xmlns:a16="http://schemas.microsoft.com/office/drawing/2014/main" id="{9BFE91F8-30BF-9142-A5BC-4A98DBEE2407}"/>
              </a:ext>
            </a:extLst>
          </p:cNvPr>
          <p:cNvGrpSpPr/>
          <p:nvPr/>
        </p:nvGrpSpPr>
        <p:grpSpPr>
          <a:xfrm>
            <a:off x="8285284" y="4277267"/>
            <a:ext cx="9036699" cy="3781294"/>
            <a:chOff x="8285284" y="3865742"/>
            <a:chExt cx="9036699" cy="3781294"/>
          </a:xfrm>
        </p:grpSpPr>
        <p:pic>
          <p:nvPicPr>
            <p:cNvPr id="19" name="Grafik 18">
              <a:extLst>
                <a:ext uri="{FF2B5EF4-FFF2-40B4-BE49-F238E27FC236}">
                  <a16:creationId xmlns:a16="http://schemas.microsoft.com/office/drawing/2014/main" id="{5DABD705-55F0-8E49-AE7E-CFDCF016704D}"/>
                </a:ext>
              </a:extLst>
            </p:cNvPr>
            <p:cNvPicPr>
              <a:picLocks noChangeAspect="1"/>
            </p:cNvPicPr>
            <p:nvPr/>
          </p:nvPicPr>
          <p:blipFill>
            <a:blip r:embed="rId5"/>
            <a:stretch>
              <a:fillRect/>
            </a:stretch>
          </p:blipFill>
          <p:spPr>
            <a:xfrm>
              <a:off x="8285286" y="3865742"/>
              <a:ext cx="9036697" cy="986400"/>
            </a:xfrm>
            <a:prstGeom prst="rect">
              <a:avLst/>
            </a:prstGeom>
          </p:spPr>
        </p:pic>
        <p:pic>
          <p:nvPicPr>
            <p:cNvPr id="21" name="Grafik 20">
              <a:extLst>
                <a:ext uri="{FF2B5EF4-FFF2-40B4-BE49-F238E27FC236}">
                  <a16:creationId xmlns:a16="http://schemas.microsoft.com/office/drawing/2014/main" id="{E272B792-1426-774E-BE64-DDC8DEC699D6}"/>
                </a:ext>
              </a:extLst>
            </p:cNvPr>
            <p:cNvPicPr>
              <a:picLocks noChangeAspect="1"/>
            </p:cNvPicPr>
            <p:nvPr/>
          </p:nvPicPr>
          <p:blipFill>
            <a:blip r:embed="rId6"/>
            <a:stretch>
              <a:fillRect/>
            </a:stretch>
          </p:blipFill>
          <p:spPr>
            <a:xfrm>
              <a:off x="8285285" y="5261639"/>
              <a:ext cx="9036697" cy="986400"/>
            </a:xfrm>
            <a:prstGeom prst="rect">
              <a:avLst/>
            </a:prstGeom>
          </p:spPr>
        </p:pic>
        <p:pic>
          <p:nvPicPr>
            <p:cNvPr id="23" name="Grafik 22">
              <a:extLst>
                <a:ext uri="{FF2B5EF4-FFF2-40B4-BE49-F238E27FC236}">
                  <a16:creationId xmlns:a16="http://schemas.microsoft.com/office/drawing/2014/main" id="{0E9BEF1A-99B3-8C42-B47A-9943A61E2264}"/>
                </a:ext>
              </a:extLst>
            </p:cNvPr>
            <p:cNvPicPr>
              <a:picLocks noChangeAspect="1"/>
            </p:cNvPicPr>
            <p:nvPr/>
          </p:nvPicPr>
          <p:blipFill>
            <a:blip r:embed="rId7"/>
            <a:stretch>
              <a:fillRect/>
            </a:stretch>
          </p:blipFill>
          <p:spPr>
            <a:xfrm>
              <a:off x="8285284" y="6660636"/>
              <a:ext cx="9036697" cy="986400"/>
            </a:xfrm>
            <a:prstGeom prst="rect">
              <a:avLst/>
            </a:prstGeom>
          </p:spPr>
        </p:pic>
      </p:grpSp>
      <p:cxnSp>
        <p:nvCxnSpPr>
          <p:cNvPr id="24" name="Gerade Verbindung 23">
            <a:extLst>
              <a:ext uri="{FF2B5EF4-FFF2-40B4-BE49-F238E27FC236}">
                <a16:creationId xmlns:a16="http://schemas.microsoft.com/office/drawing/2014/main" id="{5FF5F06D-7FFC-284F-9BDC-99C8CEA535F1}"/>
              </a:ext>
            </a:extLst>
          </p:cNvPr>
          <p:cNvCxnSpPr/>
          <p:nvPr/>
        </p:nvCxnSpPr>
        <p:spPr>
          <a:xfrm>
            <a:off x="17844917" y="4279520"/>
            <a:ext cx="0" cy="37719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Dreieck 24">
            <a:extLst>
              <a:ext uri="{FF2B5EF4-FFF2-40B4-BE49-F238E27FC236}">
                <a16:creationId xmlns:a16="http://schemas.microsoft.com/office/drawing/2014/main" id="{B8A80354-1847-C44A-BA0B-B5A1641515B9}"/>
              </a:ext>
            </a:extLst>
          </p:cNvPr>
          <p:cNvSpPr/>
          <p:nvPr/>
        </p:nvSpPr>
        <p:spPr>
          <a:xfrm rot="5400000">
            <a:off x="16964646" y="5953717"/>
            <a:ext cx="1871376" cy="423577"/>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fik 26">
            <a:extLst>
              <a:ext uri="{FF2B5EF4-FFF2-40B4-BE49-F238E27FC236}">
                <a16:creationId xmlns:a16="http://schemas.microsoft.com/office/drawing/2014/main" id="{011413B8-A1CE-BF44-981E-72AE7978B21C}"/>
              </a:ext>
            </a:extLst>
          </p:cNvPr>
          <p:cNvPicPr>
            <a:picLocks noChangeAspect="1"/>
          </p:cNvPicPr>
          <p:nvPr/>
        </p:nvPicPr>
        <p:blipFill>
          <a:blip r:embed="rId8"/>
          <a:stretch>
            <a:fillRect/>
          </a:stretch>
        </p:blipFill>
        <p:spPr>
          <a:xfrm>
            <a:off x="18478685" y="5225931"/>
            <a:ext cx="5400000" cy="1715625"/>
          </a:xfrm>
          <a:prstGeom prst="rect">
            <a:avLst/>
          </a:prstGeom>
        </p:spPr>
      </p:pic>
      <p:cxnSp>
        <p:nvCxnSpPr>
          <p:cNvPr id="30" name="Gerade Verbindung 29">
            <a:extLst>
              <a:ext uri="{FF2B5EF4-FFF2-40B4-BE49-F238E27FC236}">
                <a16:creationId xmlns:a16="http://schemas.microsoft.com/office/drawing/2014/main" id="{F5F7E590-8985-2F44-BED0-641F6FD7D03F}"/>
              </a:ext>
            </a:extLst>
          </p:cNvPr>
          <p:cNvCxnSpPr>
            <a:cxnSpLocks/>
          </p:cNvCxnSpPr>
          <p:nvPr/>
        </p:nvCxnSpPr>
        <p:spPr>
          <a:xfrm flipH="1">
            <a:off x="1381080" y="9005758"/>
            <a:ext cx="224976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Dreieck 30">
            <a:extLst>
              <a:ext uri="{FF2B5EF4-FFF2-40B4-BE49-F238E27FC236}">
                <a16:creationId xmlns:a16="http://schemas.microsoft.com/office/drawing/2014/main" id="{B05EFEAC-C380-ED4B-8CD7-0E90EFEF4660}"/>
              </a:ext>
            </a:extLst>
          </p:cNvPr>
          <p:cNvSpPr/>
          <p:nvPr/>
        </p:nvSpPr>
        <p:spPr>
          <a:xfrm rot="10800000">
            <a:off x="9436665" y="8822238"/>
            <a:ext cx="5513843" cy="627020"/>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69467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1. Run – Datenaufbereitung – </a:t>
            </a:r>
            <a:r>
              <a:rPr lang="de-CH" err="1"/>
              <a:t>Kontroll_Hotels</a:t>
            </a:r>
            <a:endParaRPr lang="de-CH"/>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17</a:t>
            </a:fld>
            <a:endParaRPr lang="en-US" altLang="de-DE"/>
          </a:p>
        </p:txBody>
      </p:sp>
      <p:sp>
        <p:nvSpPr>
          <p:cNvPr id="6" name="Textfeld 5">
            <a:extLst>
              <a:ext uri="{FF2B5EF4-FFF2-40B4-BE49-F238E27FC236}">
                <a16:creationId xmlns:a16="http://schemas.microsoft.com/office/drawing/2014/main" id="{A31E24DC-B460-BC4A-83CD-7004B984290A}"/>
              </a:ext>
            </a:extLst>
          </p:cNvPr>
          <p:cNvSpPr txBox="1"/>
          <p:nvPr/>
        </p:nvSpPr>
        <p:spPr>
          <a:xfrm>
            <a:off x="1381079" y="10078108"/>
            <a:ext cx="23006095" cy="2308324"/>
          </a:xfrm>
          <a:prstGeom prst="rect">
            <a:avLst/>
          </a:prstGeom>
          <a:noFill/>
        </p:spPr>
        <p:txBody>
          <a:bodyPr wrap="square" rtlCol="0">
            <a:spAutoFit/>
          </a:bodyPr>
          <a:lstStyle/>
          <a:p>
            <a:r>
              <a:rPr lang="de-DE" b="1"/>
              <a:t>Output</a:t>
            </a:r>
            <a:r>
              <a:rPr lang="de-DE"/>
              <a:t>: 1 CSV pro Region mit Durchschnitts-Preisen und Datumsangabe</a:t>
            </a:r>
          </a:p>
          <a:p>
            <a:pPr marL="685800" indent="-685800">
              <a:buFontTx/>
              <a:buChar char="-"/>
            </a:pPr>
            <a:endParaRPr lang="de-CH"/>
          </a:p>
          <a:p>
            <a:r>
              <a:rPr lang="de-CH" b="1"/>
              <a:t>Key Learning: </a:t>
            </a:r>
            <a:r>
              <a:rPr lang="de-CH"/>
              <a:t>Modifikation der </a:t>
            </a:r>
            <a:r>
              <a:rPr lang="de-CH" err="1"/>
              <a:t>Write_CSV</a:t>
            </a:r>
            <a:r>
              <a:rPr lang="de-CH"/>
              <a:t> Funktion im Skript (Reduzierung der Infos)</a:t>
            </a:r>
          </a:p>
        </p:txBody>
      </p:sp>
      <p:sp>
        <p:nvSpPr>
          <p:cNvPr id="12" name="Textfeld 11">
            <a:extLst>
              <a:ext uri="{FF2B5EF4-FFF2-40B4-BE49-F238E27FC236}">
                <a16:creationId xmlns:a16="http://schemas.microsoft.com/office/drawing/2014/main" id="{D8C06C69-C661-5847-A69C-A969C6E8BCE2}"/>
              </a:ext>
            </a:extLst>
          </p:cNvPr>
          <p:cNvSpPr txBox="1"/>
          <p:nvPr/>
        </p:nvSpPr>
        <p:spPr>
          <a:xfrm>
            <a:off x="1381080" y="2221124"/>
            <a:ext cx="19659600" cy="830997"/>
          </a:xfrm>
          <a:prstGeom prst="rect">
            <a:avLst/>
          </a:prstGeom>
          <a:noFill/>
        </p:spPr>
        <p:txBody>
          <a:bodyPr wrap="square" rtlCol="0">
            <a:spAutoFit/>
          </a:bodyPr>
          <a:lstStyle/>
          <a:p>
            <a:r>
              <a:rPr lang="de-DE" b="1"/>
              <a:t>Input: </a:t>
            </a:r>
            <a:r>
              <a:rPr lang="de-DE"/>
              <a:t>1 CSV pro Region pro Stunde</a:t>
            </a:r>
            <a:r>
              <a:rPr lang="en-US"/>
              <a:t>​</a:t>
            </a:r>
          </a:p>
        </p:txBody>
      </p:sp>
      <p:cxnSp>
        <p:nvCxnSpPr>
          <p:cNvPr id="30" name="Gerade Verbindung 29">
            <a:extLst>
              <a:ext uri="{FF2B5EF4-FFF2-40B4-BE49-F238E27FC236}">
                <a16:creationId xmlns:a16="http://schemas.microsoft.com/office/drawing/2014/main" id="{F5F7E590-8985-2F44-BED0-641F6FD7D03F}"/>
              </a:ext>
            </a:extLst>
          </p:cNvPr>
          <p:cNvCxnSpPr>
            <a:cxnSpLocks/>
          </p:cNvCxnSpPr>
          <p:nvPr/>
        </p:nvCxnSpPr>
        <p:spPr>
          <a:xfrm flipH="1">
            <a:off x="1381080" y="9005760"/>
            <a:ext cx="224976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Dreieck 30">
            <a:extLst>
              <a:ext uri="{FF2B5EF4-FFF2-40B4-BE49-F238E27FC236}">
                <a16:creationId xmlns:a16="http://schemas.microsoft.com/office/drawing/2014/main" id="{B05EFEAC-C380-ED4B-8CD7-0E90EFEF4660}"/>
              </a:ext>
            </a:extLst>
          </p:cNvPr>
          <p:cNvSpPr/>
          <p:nvPr/>
        </p:nvSpPr>
        <p:spPr>
          <a:xfrm rot="10800000">
            <a:off x="9436665" y="8822240"/>
            <a:ext cx="5513843" cy="627020"/>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uppieren 7">
            <a:extLst>
              <a:ext uri="{FF2B5EF4-FFF2-40B4-BE49-F238E27FC236}">
                <a16:creationId xmlns:a16="http://schemas.microsoft.com/office/drawing/2014/main" id="{D36171E0-9EE9-1740-91FA-5DA98AF4F5EF}"/>
              </a:ext>
            </a:extLst>
          </p:cNvPr>
          <p:cNvGrpSpPr/>
          <p:nvPr/>
        </p:nvGrpSpPr>
        <p:grpSpPr>
          <a:xfrm>
            <a:off x="1381079" y="3680968"/>
            <a:ext cx="14504560" cy="4382429"/>
            <a:chOff x="1381080" y="3835868"/>
            <a:chExt cx="11951462" cy="3611032"/>
          </a:xfrm>
        </p:grpSpPr>
        <p:pic>
          <p:nvPicPr>
            <p:cNvPr id="4" name="Grafik 3">
              <a:extLst>
                <a:ext uri="{FF2B5EF4-FFF2-40B4-BE49-F238E27FC236}">
                  <a16:creationId xmlns:a16="http://schemas.microsoft.com/office/drawing/2014/main" id="{152C2B8B-40CA-8443-98FA-6B0967A416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84840" y="3835868"/>
              <a:ext cx="8747702" cy="3611031"/>
            </a:xfrm>
            <a:prstGeom prst="rect">
              <a:avLst/>
            </a:prstGeom>
          </p:spPr>
        </p:pic>
        <p:pic>
          <p:nvPicPr>
            <p:cNvPr id="22" name="Grafik 21">
              <a:extLst>
                <a:ext uri="{FF2B5EF4-FFF2-40B4-BE49-F238E27FC236}">
                  <a16:creationId xmlns:a16="http://schemas.microsoft.com/office/drawing/2014/main" id="{0EE3623A-3872-5E4D-93A0-F3AC49A980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81080" y="3835869"/>
              <a:ext cx="3262754" cy="3611031"/>
            </a:xfrm>
            <a:prstGeom prst="rect">
              <a:avLst/>
            </a:prstGeom>
          </p:spPr>
        </p:pic>
      </p:grpSp>
      <p:cxnSp>
        <p:nvCxnSpPr>
          <p:cNvPr id="26" name="Gerade Verbindung 25">
            <a:extLst>
              <a:ext uri="{FF2B5EF4-FFF2-40B4-BE49-F238E27FC236}">
                <a16:creationId xmlns:a16="http://schemas.microsoft.com/office/drawing/2014/main" id="{50C8D5B8-3AFA-1345-ACDD-5983FB509014}"/>
              </a:ext>
            </a:extLst>
          </p:cNvPr>
          <p:cNvCxnSpPr>
            <a:cxnSpLocks/>
          </p:cNvCxnSpPr>
          <p:nvPr/>
        </p:nvCxnSpPr>
        <p:spPr>
          <a:xfrm>
            <a:off x="16667501" y="3724911"/>
            <a:ext cx="0" cy="438242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Dreieck 31">
            <a:extLst>
              <a:ext uri="{FF2B5EF4-FFF2-40B4-BE49-F238E27FC236}">
                <a16:creationId xmlns:a16="http://schemas.microsoft.com/office/drawing/2014/main" id="{6D0FFB1E-D10C-F149-BFB4-521B54565475}"/>
              </a:ext>
            </a:extLst>
          </p:cNvPr>
          <p:cNvSpPr/>
          <p:nvPr/>
        </p:nvSpPr>
        <p:spPr>
          <a:xfrm rot="5400000">
            <a:off x="15787230" y="5767844"/>
            <a:ext cx="1871376" cy="423577"/>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7F56048E-C341-7A4A-BAEE-36A0F370BC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560196" y="3680967"/>
            <a:ext cx="5557735" cy="4382426"/>
          </a:xfrm>
          <a:prstGeom prst="rect">
            <a:avLst/>
          </a:prstGeom>
        </p:spPr>
      </p:pic>
    </p:spTree>
    <p:extLst>
      <p:ext uri="{BB962C8B-B14F-4D97-AF65-F5344CB8AC3E}">
        <p14:creationId xmlns:p14="http://schemas.microsoft.com/office/powerpoint/2010/main" val="68065982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1. Run – Datenvisualisierung</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18</a:t>
            </a:fld>
            <a:endParaRPr lang="en-US" altLang="de-DE"/>
          </a:p>
        </p:txBody>
      </p:sp>
      <p:pic>
        <p:nvPicPr>
          <p:cNvPr id="7" name="Grafik 6">
            <a:extLst>
              <a:ext uri="{FF2B5EF4-FFF2-40B4-BE49-F238E27FC236}">
                <a16:creationId xmlns:a16="http://schemas.microsoft.com/office/drawing/2014/main" id="{F9AC5C1F-5478-E749-AFAB-DBB351DAD6ED}"/>
              </a:ext>
            </a:extLst>
          </p:cNvPr>
          <p:cNvPicPr>
            <a:picLocks noChangeAspect="1"/>
          </p:cNvPicPr>
          <p:nvPr/>
        </p:nvPicPr>
        <p:blipFill>
          <a:blip r:embed="rId2"/>
          <a:stretch>
            <a:fillRect/>
          </a:stretch>
        </p:blipFill>
        <p:spPr>
          <a:xfrm>
            <a:off x="696862" y="2212861"/>
            <a:ext cx="12996265" cy="10397012"/>
          </a:xfrm>
          <a:prstGeom prst="rect">
            <a:avLst/>
          </a:prstGeom>
          <a:solidFill>
            <a:schemeClr val="tx1"/>
          </a:solidFill>
        </p:spPr>
      </p:pic>
      <p:cxnSp>
        <p:nvCxnSpPr>
          <p:cNvPr id="8" name="Gerade Verbindung 7">
            <a:extLst>
              <a:ext uri="{FF2B5EF4-FFF2-40B4-BE49-F238E27FC236}">
                <a16:creationId xmlns:a16="http://schemas.microsoft.com/office/drawing/2014/main" id="{1F239B2B-97DE-5A4B-A7A6-11073202A10D}"/>
              </a:ext>
            </a:extLst>
          </p:cNvPr>
          <p:cNvCxnSpPr>
            <a:cxnSpLocks/>
          </p:cNvCxnSpPr>
          <p:nvPr/>
        </p:nvCxnSpPr>
        <p:spPr>
          <a:xfrm>
            <a:off x="14482404" y="2628831"/>
            <a:ext cx="0" cy="99810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Dreieck 8">
            <a:extLst>
              <a:ext uri="{FF2B5EF4-FFF2-40B4-BE49-F238E27FC236}">
                <a16:creationId xmlns:a16="http://schemas.microsoft.com/office/drawing/2014/main" id="{B07A4D75-8684-E44E-98B6-11F9D0388814}"/>
              </a:ext>
            </a:extLst>
          </p:cNvPr>
          <p:cNvSpPr/>
          <p:nvPr/>
        </p:nvSpPr>
        <p:spPr>
          <a:xfrm rot="5400000">
            <a:off x="12408742" y="7171847"/>
            <a:ext cx="41792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9ED750AE-138D-1D43-AD13-AEBEF7AEF78D}"/>
              </a:ext>
            </a:extLst>
          </p:cNvPr>
          <p:cNvSpPr txBox="1"/>
          <p:nvPr/>
        </p:nvSpPr>
        <p:spPr>
          <a:xfrm>
            <a:off x="15183191" y="1797834"/>
            <a:ext cx="4783740" cy="830997"/>
          </a:xfrm>
          <a:prstGeom prst="rect">
            <a:avLst/>
          </a:prstGeom>
          <a:noFill/>
        </p:spPr>
        <p:txBody>
          <a:bodyPr wrap="square" rtlCol="0">
            <a:spAutoFit/>
          </a:bodyPr>
          <a:lstStyle/>
          <a:p>
            <a:r>
              <a:rPr lang="de-CH" b="1"/>
              <a:t>Key Learnings:</a:t>
            </a:r>
            <a:endParaRPr lang="en-US"/>
          </a:p>
        </p:txBody>
      </p:sp>
      <p:sp>
        <p:nvSpPr>
          <p:cNvPr id="12" name="Textfeld 11">
            <a:extLst>
              <a:ext uri="{FF2B5EF4-FFF2-40B4-BE49-F238E27FC236}">
                <a16:creationId xmlns:a16="http://schemas.microsoft.com/office/drawing/2014/main" id="{BC0D96E3-5EBF-9D4E-BA43-0624C5355893}"/>
              </a:ext>
            </a:extLst>
          </p:cNvPr>
          <p:cNvSpPr txBox="1"/>
          <p:nvPr/>
        </p:nvSpPr>
        <p:spPr>
          <a:xfrm>
            <a:off x="15183191" y="2905434"/>
            <a:ext cx="8854299" cy="9694962"/>
          </a:xfrm>
          <a:prstGeom prst="rect">
            <a:avLst/>
          </a:prstGeom>
          <a:noFill/>
        </p:spPr>
        <p:txBody>
          <a:bodyPr wrap="square" rtlCol="0">
            <a:spAutoFit/>
          </a:bodyPr>
          <a:lstStyle/>
          <a:p>
            <a:pPr marL="685800" indent="-685800">
              <a:buFontTx/>
              <a:buChar char="-"/>
            </a:pPr>
            <a:r>
              <a:rPr lang="en-US" err="1"/>
              <a:t>Normierung</a:t>
            </a:r>
            <a:r>
              <a:rPr lang="en-US"/>
              <a:t> der </a:t>
            </a:r>
            <a:r>
              <a:rPr lang="en-US" err="1"/>
              <a:t>Preise</a:t>
            </a:r>
            <a:r>
              <a:rPr lang="en-US"/>
              <a:t> </a:t>
            </a:r>
            <a:r>
              <a:rPr lang="en-US" err="1"/>
              <a:t>ermöglicht</a:t>
            </a:r>
            <a:r>
              <a:rPr lang="en-US"/>
              <a:t> den </a:t>
            </a:r>
            <a:r>
              <a:rPr lang="en-US" err="1"/>
              <a:t>Effekt</a:t>
            </a:r>
            <a:r>
              <a:rPr lang="en-US"/>
              <a:t> </a:t>
            </a:r>
            <a:r>
              <a:rPr lang="en-US" err="1"/>
              <a:t>unterschiedlicher</a:t>
            </a:r>
            <a:r>
              <a:rPr lang="en-US"/>
              <a:t> </a:t>
            </a:r>
            <a:r>
              <a:rPr lang="en-US" err="1"/>
              <a:t>Preisniveaus</a:t>
            </a:r>
            <a:r>
              <a:rPr lang="en-US"/>
              <a:t> von Hotels </a:t>
            </a:r>
            <a:r>
              <a:rPr lang="en-US" err="1"/>
              <a:t>zu</a:t>
            </a:r>
            <a:r>
              <a:rPr lang="en-US"/>
              <a:t> </a:t>
            </a:r>
            <a:r>
              <a:rPr lang="en-US" err="1"/>
              <a:t>beseitigen</a:t>
            </a:r>
            <a:endParaRPr lang="en-US"/>
          </a:p>
          <a:p>
            <a:pPr marL="685800" indent="-685800">
              <a:buFontTx/>
              <a:buChar char="-"/>
            </a:pPr>
            <a:endParaRPr lang="en-US"/>
          </a:p>
          <a:p>
            <a:pPr marL="685800" indent="-685800">
              <a:buFontTx/>
              <a:buChar char="-"/>
            </a:pPr>
            <a:r>
              <a:rPr lang="en-US" err="1"/>
              <a:t>Systemumstellung</a:t>
            </a:r>
            <a:r>
              <a:rPr lang="en-US"/>
              <a:t> </a:t>
            </a:r>
            <a:r>
              <a:rPr lang="en-US" err="1"/>
              <a:t>bei</a:t>
            </a:r>
            <a:r>
              <a:rPr lang="en-US"/>
              <a:t> </a:t>
            </a:r>
            <a:r>
              <a:rPr lang="en-US" err="1"/>
              <a:t>Kontrollhotels</a:t>
            </a:r>
            <a:r>
              <a:rPr lang="en-US"/>
              <a:t> (</a:t>
            </a:r>
            <a:r>
              <a:rPr lang="en-US" err="1"/>
              <a:t>nicht</a:t>
            </a:r>
            <a:r>
              <a:rPr lang="en-US"/>
              <a:t> Region </a:t>
            </a:r>
            <a:r>
              <a:rPr lang="en-US" err="1"/>
              <a:t>sondern</a:t>
            </a:r>
            <a:r>
              <a:rPr lang="en-US"/>
              <a:t> 5 </a:t>
            </a:r>
            <a:r>
              <a:rPr lang="en-US" err="1"/>
              <a:t>spezifische</a:t>
            </a:r>
            <a:r>
              <a:rPr lang="en-US"/>
              <a:t> Hotels)</a:t>
            </a:r>
          </a:p>
          <a:p>
            <a:pPr marL="685800" indent="-685800">
              <a:buFontTx/>
              <a:buChar char="-"/>
            </a:pPr>
            <a:endParaRPr lang="en-US"/>
          </a:p>
          <a:p>
            <a:pPr marL="685800" indent="-685800">
              <a:buFontTx/>
              <a:buChar char="-"/>
            </a:pPr>
            <a:r>
              <a:rPr lang="en-US" err="1"/>
              <a:t>Fokus</a:t>
            </a:r>
            <a:r>
              <a:rPr lang="en-US"/>
              <a:t> auf </a:t>
            </a:r>
            <a:r>
              <a:rPr lang="en-US" err="1"/>
              <a:t>konsistenten</a:t>
            </a:r>
            <a:r>
              <a:rPr lang="en-US"/>
              <a:t> </a:t>
            </a:r>
            <a:r>
              <a:rPr lang="en-US" err="1"/>
              <a:t>Zeitverlauf</a:t>
            </a:r>
            <a:r>
              <a:rPr lang="en-US"/>
              <a:t> (</a:t>
            </a:r>
            <a:r>
              <a:rPr lang="en-US" err="1"/>
              <a:t>identische</a:t>
            </a:r>
            <a:r>
              <a:rPr lang="en-US"/>
              <a:t> </a:t>
            </a:r>
            <a:r>
              <a:rPr lang="en-US" err="1"/>
              <a:t>Stunden</a:t>
            </a:r>
            <a:r>
              <a:rPr lang="en-US"/>
              <a:t> der Hotels und </a:t>
            </a:r>
            <a:r>
              <a:rPr lang="en-US" err="1"/>
              <a:t>Kontrollgruppe</a:t>
            </a:r>
            <a:r>
              <a:rPr lang="en-US"/>
              <a:t>)</a:t>
            </a:r>
          </a:p>
          <a:p>
            <a:pPr marL="685800" indent="-685800">
              <a:buFontTx/>
              <a:buChar char="-"/>
            </a:pPr>
            <a:endParaRPr lang="en-US"/>
          </a:p>
        </p:txBody>
      </p:sp>
    </p:spTree>
    <p:extLst>
      <p:ext uri="{BB962C8B-B14F-4D97-AF65-F5344CB8AC3E}">
        <p14:creationId xmlns:p14="http://schemas.microsoft.com/office/powerpoint/2010/main" val="124814422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1. Run – Key Learnings – Vorbereitung 2. Run</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19</a:t>
            </a:fld>
            <a:endParaRPr lang="en-US" altLang="de-DE"/>
          </a:p>
        </p:txBody>
      </p:sp>
      <p:sp>
        <p:nvSpPr>
          <p:cNvPr id="5" name="Textfeld 4">
            <a:extLst>
              <a:ext uri="{FF2B5EF4-FFF2-40B4-BE49-F238E27FC236}">
                <a16:creationId xmlns:a16="http://schemas.microsoft.com/office/drawing/2014/main" id="{9306289E-5F1B-C749-9D6F-7687133EFA05}"/>
              </a:ext>
            </a:extLst>
          </p:cNvPr>
          <p:cNvSpPr txBox="1"/>
          <p:nvPr/>
        </p:nvSpPr>
        <p:spPr>
          <a:xfrm>
            <a:off x="2438400" y="2588029"/>
            <a:ext cx="19659600" cy="8217634"/>
          </a:xfrm>
          <a:prstGeom prst="rect">
            <a:avLst/>
          </a:prstGeom>
          <a:noFill/>
        </p:spPr>
        <p:txBody>
          <a:bodyPr wrap="square" rtlCol="0">
            <a:spAutoFit/>
          </a:bodyPr>
          <a:lstStyle/>
          <a:p>
            <a:r>
              <a:rPr lang="de-CH" b="1"/>
              <a:t>Key Learnings:</a:t>
            </a:r>
          </a:p>
          <a:p>
            <a:pPr marL="685800" indent="-685800">
              <a:buFontTx/>
              <a:buChar char="-"/>
            </a:pPr>
            <a:r>
              <a:rPr lang="de-CH"/>
              <a:t>Output – Modifikation (Datumproblematik)</a:t>
            </a:r>
          </a:p>
          <a:p>
            <a:pPr marL="685800" indent="-685800">
              <a:buFontTx/>
              <a:buChar char="-"/>
            </a:pPr>
            <a:r>
              <a:rPr lang="de-CH"/>
              <a:t>Normierung der Preise</a:t>
            </a:r>
          </a:p>
          <a:p>
            <a:pPr marL="685800" indent="-685800">
              <a:buFontTx/>
              <a:buChar char="-"/>
            </a:pPr>
            <a:r>
              <a:rPr lang="de-CH"/>
              <a:t>Systemumstellung Kontrollgruppe</a:t>
            </a:r>
          </a:p>
          <a:p>
            <a:pPr marL="685800" indent="-685800">
              <a:buFontTx/>
              <a:buChar char="-"/>
            </a:pPr>
            <a:r>
              <a:rPr lang="de-CH"/>
              <a:t>Verbesserung der Konsistenz (Zeitreihe)</a:t>
            </a:r>
          </a:p>
          <a:p>
            <a:pPr marL="685800" indent="-685800">
              <a:buFontTx/>
              <a:buChar char="-"/>
            </a:pPr>
            <a:r>
              <a:rPr lang="de-CH"/>
              <a:t>Abhängigkeit von </a:t>
            </a:r>
            <a:r>
              <a:rPr lang="de-CH" err="1"/>
              <a:t>Tripadvisor</a:t>
            </a:r>
            <a:r>
              <a:rPr lang="de-CH"/>
              <a:t> (Vergleich </a:t>
            </a:r>
            <a:r>
              <a:rPr lang="de-CH" err="1"/>
              <a:t>Tripadvisor</a:t>
            </a:r>
            <a:r>
              <a:rPr lang="de-CH"/>
              <a:t> und direkt Hotel)</a:t>
            </a:r>
          </a:p>
          <a:p>
            <a:pPr marL="685800" indent="-685800">
              <a:buFontTx/>
              <a:buChar char="-"/>
            </a:pPr>
            <a:endParaRPr lang="de-CH"/>
          </a:p>
          <a:p>
            <a:r>
              <a:rPr lang="de-CH" b="1"/>
              <a:t>Vorbereitung des 2. Run: </a:t>
            </a:r>
          </a:p>
          <a:p>
            <a:pPr marL="685800" indent="-685800">
              <a:buFontTx/>
              <a:buChar char="-"/>
            </a:pPr>
            <a:r>
              <a:rPr lang="de-CH"/>
              <a:t>Modifikationen der Skripte </a:t>
            </a:r>
          </a:p>
          <a:p>
            <a:pPr marL="685800" indent="-685800">
              <a:buFontTx/>
              <a:buChar char="-"/>
            </a:pPr>
            <a:r>
              <a:rPr lang="de-CH"/>
              <a:t>Simultaner Start des Preis-</a:t>
            </a:r>
            <a:r>
              <a:rPr lang="de-CH" err="1"/>
              <a:t>Scrapings</a:t>
            </a:r>
            <a:r>
              <a:rPr lang="de-CH"/>
              <a:t> (Hotel und Kontrollgruppe)</a:t>
            </a:r>
          </a:p>
          <a:p>
            <a:endParaRPr lang="de-CH"/>
          </a:p>
        </p:txBody>
      </p:sp>
    </p:spTree>
    <p:extLst>
      <p:ext uri="{BB962C8B-B14F-4D97-AF65-F5344CB8AC3E}">
        <p14:creationId xmlns:p14="http://schemas.microsoft.com/office/powerpoint/2010/main" val="298692226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2">
            <a:extLst>
              <a:ext uri="{FF2B5EF4-FFF2-40B4-BE49-F238E27FC236}">
                <a16:creationId xmlns:a16="http://schemas.microsoft.com/office/drawing/2014/main" id="{43AE5042-ECB0-F549-BC55-1975A4F7DC90}"/>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Calibri" panose="020F0502020204030204" pitchFamily="34" charset="0"/>
                <a:ea typeface="ＭＳ Ｐゴシック" panose="020B0600070205080204" pitchFamily="34" charset="-128"/>
              </a:defRPr>
            </a:lvl1pPr>
            <a:lvl2pPr marL="742950" indent="-285750">
              <a:defRPr sz="4800">
                <a:solidFill>
                  <a:schemeClr val="tx1"/>
                </a:solidFill>
                <a:latin typeface="Calibri" panose="020F0502020204030204" pitchFamily="34" charset="0"/>
                <a:ea typeface="ＭＳ Ｐゴシック" panose="020B0600070205080204" pitchFamily="34" charset="-128"/>
              </a:defRPr>
            </a:lvl2pPr>
            <a:lvl3pPr marL="1143000" indent="-228600">
              <a:defRPr sz="4800">
                <a:solidFill>
                  <a:schemeClr val="tx1"/>
                </a:solidFill>
                <a:latin typeface="Calibri" panose="020F0502020204030204" pitchFamily="34" charset="0"/>
                <a:ea typeface="ＭＳ Ｐゴシック" panose="020B0600070205080204" pitchFamily="34" charset="-128"/>
              </a:defRPr>
            </a:lvl3pPr>
            <a:lvl4pPr marL="1600200" indent="-228600">
              <a:defRPr sz="4800">
                <a:solidFill>
                  <a:schemeClr val="tx1"/>
                </a:solidFill>
                <a:latin typeface="Calibri" panose="020F0502020204030204" pitchFamily="34" charset="0"/>
                <a:ea typeface="ＭＳ Ｐゴシック" panose="020B0600070205080204" pitchFamily="34" charset="-128"/>
              </a:defRPr>
            </a:lvl4pPr>
            <a:lvl5pPr marL="2057400" indent="-228600">
              <a:defRPr sz="4800">
                <a:solidFill>
                  <a:schemeClr val="tx1"/>
                </a:solidFill>
                <a:latin typeface="Calibri" panose="020F0502020204030204" pitchFamily="34" charset="0"/>
                <a:ea typeface="ＭＳ Ｐゴシック" panose="020B0600070205080204" pitchFamily="34" charset="-128"/>
              </a:defRPr>
            </a:lvl5pPr>
            <a:lvl6pPr marL="25146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6pPr>
            <a:lvl7pPr marL="29718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7pPr>
            <a:lvl8pPr marL="34290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8pPr>
            <a:lvl9pPr marL="38862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9pPr>
          </a:lstStyle>
          <a:p>
            <a:fld id="{B75C9CF8-8411-0940-BE9B-DA6F8AD4BF9D}" type="slidenum">
              <a:rPr lang="en-US" altLang="de-DE" sz="2400" smtClean="0">
                <a:solidFill>
                  <a:schemeClr val="bg1"/>
                </a:solidFill>
                <a:latin typeface="Raleway Regular" panose="020B0503030101060003" pitchFamily="34" charset="77"/>
              </a:rPr>
              <a:pPr/>
              <a:t>2</a:t>
            </a:fld>
            <a:endParaRPr lang="en-US" altLang="de-DE" sz="2400">
              <a:solidFill>
                <a:schemeClr val="bg1"/>
              </a:solidFill>
              <a:latin typeface="Raleway Regular" panose="020B0503030101060003" pitchFamily="34" charset="77"/>
            </a:endParaRPr>
          </a:p>
        </p:txBody>
      </p:sp>
      <p:pic>
        <p:nvPicPr>
          <p:cNvPr id="5" name="Grafik 4">
            <a:extLst>
              <a:ext uri="{FF2B5EF4-FFF2-40B4-BE49-F238E27FC236}">
                <a16:creationId xmlns:a16="http://schemas.microsoft.com/office/drawing/2014/main" id="{ECC43CF7-2114-AA4A-9B03-D2FAB25A6F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432731"/>
            <a:ext cx="5044966" cy="6356421"/>
          </a:xfrm>
          <a:prstGeom prst="rect">
            <a:avLst/>
          </a:prstGeom>
        </p:spPr>
      </p:pic>
      <p:pic>
        <p:nvPicPr>
          <p:cNvPr id="6" name="Grafik 5">
            <a:extLst>
              <a:ext uri="{FF2B5EF4-FFF2-40B4-BE49-F238E27FC236}">
                <a16:creationId xmlns:a16="http://schemas.microsoft.com/office/drawing/2014/main" id="{43306E86-9DA0-7E42-B2E7-45E7F54BB5C8}"/>
              </a:ext>
            </a:extLst>
          </p:cNvPr>
          <p:cNvPicPr>
            <a:picLocks noChangeAspect="1"/>
          </p:cNvPicPr>
          <p:nvPr/>
        </p:nvPicPr>
        <p:blipFill>
          <a:blip r:embed="rId4"/>
          <a:stretch>
            <a:fillRect/>
          </a:stretch>
        </p:blipFill>
        <p:spPr>
          <a:xfrm>
            <a:off x="18773775" y="7453630"/>
            <a:ext cx="5613400" cy="6489700"/>
          </a:xfrm>
          <a:prstGeom prst="rect">
            <a:avLst/>
          </a:prstGeom>
        </p:spPr>
      </p:pic>
      <p:sp>
        <p:nvSpPr>
          <p:cNvPr id="13" name="Rechtwinkliges Dreieck 12">
            <a:extLst>
              <a:ext uri="{FF2B5EF4-FFF2-40B4-BE49-F238E27FC236}">
                <a16:creationId xmlns:a16="http://schemas.microsoft.com/office/drawing/2014/main" id="{60BE0DA9-7F61-6549-BBCF-1D81D7B79DD4}"/>
              </a:ext>
            </a:extLst>
          </p:cNvPr>
          <p:cNvSpPr/>
          <p:nvPr/>
        </p:nvSpPr>
        <p:spPr>
          <a:xfrm flipV="1">
            <a:off x="18692848" y="8083935"/>
            <a:ext cx="1201996" cy="32180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14" name="Rechtwinkliges Dreieck 13">
            <a:extLst>
              <a:ext uri="{FF2B5EF4-FFF2-40B4-BE49-F238E27FC236}">
                <a16:creationId xmlns:a16="http://schemas.microsoft.com/office/drawing/2014/main" id="{274B06B3-6416-AE4F-813F-7BD0ECCCF840}"/>
              </a:ext>
            </a:extLst>
          </p:cNvPr>
          <p:cNvSpPr/>
          <p:nvPr/>
        </p:nvSpPr>
        <p:spPr>
          <a:xfrm flipV="1">
            <a:off x="18726912" y="7425566"/>
            <a:ext cx="5660264" cy="95346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17" name="Parallelogramm 16">
            <a:extLst>
              <a:ext uri="{FF2B5EF4-FFF2-40B4-BE49-F238E27FC236}">
                <a16:creationId xmlns:a16="http://schemas.microsoft.com/office/drawing/2014/main" id="{91FF633C-77D9-B641-B84F-FBFC08966B27}"/>
              </a:ext>
            </a:extLst>
          </p:cNvPr>
          <p:cNvSpPr/>
          <p:nvPr/>
        </p:nvSpPr>
        <p:spPr>
          <a:xfrm>
            <a:off x="-58833" y="11777472"/>
            <a:ext cx="24387175" cy="2011680"/>
          </a:xfrm>
          <a:prstGeom prst="parallelogram">
            <a:avLst>
              <a:gd name="adj" fmla="val 69253"/>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19" name="Parallelogramm 18">
            <a:extLst>
              <a:ext uri="{FF2B5EF4-FFF2-40B4-BE49-F238E27FC236}">
                <a16:creationId xmlns:a16="http://schemas.microsoft.com/office/drawing/2014/main" id="{487FCE87-4C89-444D-A1B2-4137668D312B}"/>
              </a:ext>
            </a:extLst>
          </p:cNvPr>
          <p:cNvSpPr/>
          <p:nvPr/>
        </p:nvSpPr>
        <p:spPr>
          <a:xfrm>
            <a:off x="18499019" y="7807568"/>
            <a:ext cx="5958497" cy="6013939"/>
          </a:xfrm>
          <a:prstGeom prst="parallelogram">
            <a:avLst>
              <a:gd name="adj" fmla="val 75205"/>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7" name="Textfeld 6">
            <a:extLst>
              <a:ext uri="{FF2B5EF4-FFF2-40B4-BE49-F238E27FC236}">
                <a16:creationId xmlns:a16="http://schemas.microsoft.com/office/drawing/2014/main" id="{EB0DF8B0-331A-9E4F-A45D-4F885E0A7434}"/>
              </a:ext>
            </a:extLst>
          </p:cNvPr>
          <p:cNvSpPr txBox="1"/>
          <p:nvPr/>
        </p:nvSpPr>
        <p:spPr>
          <a:xfrm>
            <a:off x="18141696" y="9107424"/>
            <a:ext cx="184731" cy="830997"/>
          </a:xfrm>
          <a:prstGeom prst="rect">
            <a:avLst/>
          </a:prstGeom>
          <a:noFill/>
        </p:spPr>
        <p:txBody>
          <a:bodyPr wrap="none" rtlCol="0">
            <a:spAutoFit/>
          </a:bodyPr>
          <a:lstStyle/>
          <a:p>
            <a:endParaRPr lang="de-CH"/>
          </a:p>
        </p:txBody>
      </p:sp>
      <p:sp>
        <p:nvSpPr>
          <p:cNvPr id="18" name="Parallelogramm 17">
            <a:extLst>
              <a:ext uri="{FF2B5EF4-FFF2-40B4-BE49-F238E27FC236}">
                <a16:creationId xmlns:a16="http://schemas.microsoft.com/office/drawing/2014/main" id="{8B2117A9-9CE7-D543-995F-C9AEB968C494}"/>
              </a:ext>
            </a:extLst>
          </p:cNvPr>
          <p:cNvSpPr/>
          <p:nvPr/>
        </p:nvSpPr>
        <p:spPr>
          <a:xfrm rot="20781551">
            <a:off x="11496675" y="3452368"/>
            <a:ext cx="13631863" cy="4114800"/>
          </a:xfrm>
          <a:prstGeom prst="parallelogram">
            <a:avLst>
              <a:gd name="adj" fmla="val 24676"/>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de-CH" sz="2800">
              <a:solidFill>
                <a:schemeClr val="tx2"/>
              </a:solidFill>
              <a:latin typeface="Raleway Light" panose="020B0403030101060003" pitchFamily="34" charset="77"/>
              <a:ea typeface="ＭＳ Ｐゴシック" panose="020B0600070205080204" pitchFamily="34" charset="-128"/>
            </a:endParaRPr>
          </a:p>
        </p:txBody>
      </p:sp>
      <p:pic>
        <p:nvPicPr>
          <p:cNvPr id="19462" name="Grafik 4">
            <a:extLst>
              <a:ext uri="{FF2B5EF4-FFF2-40B4-BE49-F238E27FC236}">
                <a16:creationId xmlns:a16="http://schemas.microsoft.com/office/drawing/2014/main" id="{ADA12996-A3F7-4143-B87A-64A4F1FC0B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13700548" y="2118923"/>
            <a:ext cx="8666091" cy="26100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0" name="Parallelogramm 9">
            <a:extLst>
              <a:ext uri="{FF2B5EF4-FFF2-40B4-BE49-F238E27FC236}">
                <a16:creationId xmlns:a16="http://schemas.microsoft.com/office/drawing/2014/main" id="{1BDD43A5-A48F-4147-8405-4DC5E95BCE6D}"/>
              </a:ext>
            </a:extLst>
          </p:cNvPr>
          <p:cNvSpPr/>
          <p:nvPr/>
        </p:nvSpPr>
        <p:spPr>
          <a:xfrm rot="825393" flipV="1">
            <a:off x="-725488" y="3438081"/>
            <a:ext cx="13615988" cy="4114800"/>
          </a:xfrm>
          <a:prstGeom prst="parallelogram">
            <a:avLst>
              <a:gd name="adj" fmla="val 24676"/>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de-CH" sz="2800">
              <a:solidFill>
                <a:schemeClr val="tx2"/>
              </a:solidFill>
              <a:latin typeface="Raleway Light" panose="020B0403030101060003" pitchFamily="34" charset="77"/>
              <a:ea typeface="ＭＳ Ｐゴシック" panose="020B0600070205080204" pitchFamily="34" charset="-128"/>
            </a:endParaRPr>
          </a:p>
        </p:txBody>
      </p:sp>
      <p:pic>
        <p:nvPicPr>
          <p:cNvPr id="4" name="Grafik 3">
            <a:extLst>
              <a:ext uri="{FF2B5EF4-FFF2-40B4-BE49-F238E27FC236}">
                <a16:creationId xmlns:a16="http://schemas.microsoft.com/office/drawing/2014/main" id="{4C17CC6E-6FBF-254C-B4F0-03C5DA68DE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8279" y="2118352"/>
            <a:ext cx="9949352" cy="2611142"/>
          </a:xfrm>
          <a:prstGeom prst="rect">
            <a:avLst/>
          </a:prstGeom>
          <a:ln w="25400">
            <a:solidFill>
              <a:schemeClr val="accent1"/>
            </a:solidFill>
          </a:ln>
        </p:spPr>
      </p:pic>
      <p:pic>
        <p:nvPicPr>
          <p:cNvPr id="3" name="Grafik 2">
            <a:extLst>
              <a:ext uri="{FF2B5EF4-FFF2-40B4-BE49-F238E27FC236}">
                <a16:creationId xmlns:a16="http://schemas.microsoft.com/office/drawing/2014/main" id="{7B9294A6-CD7C-B344-9171-881AAC2754D8}"/>
              </a:ext>
            </a:extLst>
          </p:cNvPr>
          <p:cNvPicPr>
            <a:picLocks noChangeAspect="1"/>
          </p:cNvPicPr>
          <p:nvPr/>
        </p:nvPicPr>
        <p:blipFill>
          <a:blip r:embed="rId7"/>
          <a:stretch>
            <a:fillRect/>
          </a:stretch>
        </p:blipFill>
        <p:spPr>
          <a:xfrm>
            <a:off x="6999890" y="5454869"/>
            <a:ext cx="10443844" cy="5987574"/>
          </a:xfrm>
          <a:prstGeom prst="rect">
            <a:avLst/>
          </a:prstGeom>
          <a:ln w="25400">
            <a:solidFill>
              <a:schemeClr val="accent1"/>
            </a:solidFill>
          </a:ln>
        </p:spPr>
      </p:pic>
      <p:sp>
        <p:nvSpPr>
          <p:cNvPr id="16" name="Rechtwinkliges Dreieck 15">
            <a:extLst>
              <a:ext uri="{FF2B5EF4-FFF2-40B4-BE49-F238E27FC236}">
                <a16:creationId xmlns:a16="http://schemas.microsoft.com/office/drawing/2014/main" id="{694E604C-66E4-D640-9A55-550EE08BBBD7}"/>
              </a:ext>
            </a:extLst>
          </p:cNvPr>
          <p:cNvSpPr/>
          <p:nvPr/>
        </p:nvSpPr>
        <p:spPr>
          <a:xfrm flipH="1" flipV="1">
            <a:off x="3183013" y="7914290"/>
            <a:ext cx="2140879" cy="390499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20" name="Rechtwinkliges Dreieck 19">
            <a:extLst>
              <a:ext uri="{FF2B5EF4-FFF2-40B4-BE49-F238E27FC236}">
                <a16:creationId xmlns:a16="http://schemas.microsoft.com/office/drawing/2014/main" id="{D3D7A9D9-39E9-B640-9D53-7655DDFEAC55}"/>
              </a:ext>
            </a:extLst>
          </p:cNvPr>
          <p:cNvSpPr/>
          <p:nvPr/>
        </p:nvSpPr>
        <p:spPr>
          <a:xfrm flipH="1" flipV="1">
            <a:off x="-1" y="7404987"/>
            <a:ext cx="5202621" cy="92777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F221A08-854C-B341-AE9D-644D3FBB687B}"/>
              </a:ext>
            </a:extLst>
          </p:cNvPr>
          <p:cNvPicPr>
            <a:picLocks noChangeAspect="1"/>
          </p:cNvPicPr>
          <p:nvPr/>
        </p:nvPicPr>
        <p:blipFill>
          <a:blip r:embed="rId2"/>
          <a:stretch>
            <a:fillRect/>
          </a:stretch>
        </p:blipFill>
        <p:spPr>
          <a:xfrm>
            <a:off x="16107508" y="10074958"/>
            <a:ext cx="8279667" cy="3746549"/>
          </a:xfrm>
          <a:prstGeom prst="rect">
            <a:avLst/>
          </a:prstGeom>
        </p:spPr>
      </p:pic>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1. Run – Key Learnings – Vorbereitung 2. Run</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20</a:t>
            </a:fld>
            <a:endParaRPr lang="en-US" altLang="de-DE"/>
          </a:p>
        </p:txBody>
      </p:sp>
      <p:sp>
        <p:nvSpPr>
          <p:cNvPr id="10" name="Parallelogramm 9">
            <a:extLst>
              <a:ext uri="{FF2B5EF4-FFF2-40B4-BE49-F238E27FC236}">
                <a16:creationId xmlns:a16="http://schemas.microsoft.com/office/drawing/2014/main" id="{D94BD1C9-C68A-4442-88C8-CA475ADFCDAB}"/>
              </a:ext>
            </a:extLst>
          </p:cNvPr>
          <p:cNvSpPr/>
          <p:nvPr/>
        </p:nvSpPr>
        <p:spPr>
          <a:xfrm>
            <a:off x="1587" y="11098002"/>
            <a:ext cx="24384000" cy="2688336"/>
          </a:xfrm>
          <a:prstGeom prst="parallelogram">
            <a:avLst>
              <a:gd name="adj" fmla="val 63647"/>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9" name="Rechteck 8">
            <a:extLst>
              <a:ext uri="{FF2B5EF4-FFF2-40B4-BE49-F238E27FC236}">
                <a16:creationId xmlns:a16="http://schemas.microsoft.com/office/drawing/2014/main" id="{4C1F97BE-F95B-C94E-A9D8-ABC65F61C9A7}"/>
              </a:ext>
            </a:extLst>
          </p:cNvPr>
          <p:cNvSpPr/>
          <p:nvPr/>
        </p:nvSpPr>
        <p:spPr>
          <a:xfrm>
            <a:off x="13499396" y="2726197"/>
            <a:ext cx="8535627" cy="91610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de-CH" b="1">
                <a:solidFill>
                  <a:schemeClr val="tx1"/>
                </a:solidFill>
              </a:rPr>
              <a:t>Vorbereitung des 2. Run: </a:t>
            </a:r>
          </a:p>
          <a:p>
            <a:endParaRPr lang="de-CH" b="1">
              <a:solidFill>
                <a:schemeClr val="tx1"/>
              </a:solidFill>
            </a:endParaRPr>
          </a:p>
          <a:p>
            <a:pPr marL="685800" indent="-685800">
              <a:buFontTx/>
              <a:buChar char="-"/>
            </a:pPr>
            <a:r>
              <a:rPr lang="de-CH" b="1">
                <a:solidFill>
                  <a:schemeClr val="tx1"/>
                </a:solidFill>
              </a:rPr>
              <a:t>Modifikationen</a:t>
            </a:r>
            <a:r>
              <a:rPr lang="de-CH">
                <a:solidFill>
                  <a:schemeClr val="tx1"/>
                </a:solidFill>
              </a:rPr>
              <a:t> der Skripte </a:t>
            </a:r>
          </a:p>
          <a:p>
            <a:pPr marL="685800" indent="-685800">
              <a:buFontTx/>
              <a:buChar char="-"/>
            </a:pPr>
            <a:r>
              <a:rPr lang="de-CH" b="1">
                <a:solidFill>
                  <a:schemeClr val="tx1"/>
                </a:solidFill>
              </a:rPr>
              <a:t>Simultaner</a:t>
            </a:r>
            <a:r>
              <a:rPr lang="de-CH">
                <a:solidFill>
                  <a:schemeClr val="tx1"/>
                </a:solidFill>
              </a:rPr>
              <a:t> Start des Preis-</a:t>
            </a:r>
            <a:r>
              <a:rPr lang="de-CH" err="1">
                <a:solidFill>
                  <a:schemeClr val="tx1"/>
                </a:solidFill>
              </a:rPr>
              <a:t>Scrapings</a:t>
            </a:r>
            <a:r>
              <a:rPr lang="de-CH">
                <a:solidFill>
                  <a:schemeClr val="tx1"/>
                </a:solidFill>
              </a:rPr>
              <a:t> (Hotel und Kontrollgruppe)</a:t>
            </a:r>
          </a:p>
          <a:p>
            <a:pPr marL="685800" indent="-685800">
              <a:buFontTx/>
              <a:buChar char="-"/>
            </a:pPr>
            <a:r>
              <a:rPr lang="de-CH">
                <a:solidFill>
                  <a:schemeClr val="tx1"/>
                </a:solidFill>
              </a:rPr>
              <a:t>Erstellung von </a:t>
            </a:r>
            <a:r>
              <a:rPr lang="de-CH" b="1">
                <a:solidFill>
                  <a:schemeClr val="tx1"/>
                </a:solidFill>
              </a:rPr>
              <a:t>Kontrollskripten</a:t>
            </a:r>
            <a:r>
              <a:rPr lang="de-CH">
                <a:solidFill>
                  <a:schemeClr val="tx1"/>
                </a:solidFill>
              </a:rPr>
              <a:t> um Datenqualität zu überprüfen</a:t>
            </a:r>
          </a:p>
          <a:p>
            <a:endParaRPr lang="de-CH">
              <a:solidFill>
                <a:schemeClr val="tx1"/>
              </a:solidFill>
            </a:endParaRPr>
          </a:p>
          <a:p>
            <a:endParaRPr lang="de-CH">
              <a:solidFill>
                <a:schemeClr val="tx1"/>
              </a:solidFill>
            </a:endParaRPr>
          </a:p>
        </p:txBody>
      </p:sp>
      <p:sp>
        <p:nvSpPr>
          <p:cNvPr id="11" name="Rechtwinkliges Dreieck 10">
            <a:extLst>
              <a:ext uri="{FF2B5EF4-FFF2-40B4-BE49-F238E27FC236}">
                <a16:creationId xmlns:a16="http://schemas.microsoft.com/office/drawing/2014/main" id="{B6AFC0B2-CB84-C046-9272-1047D6984084}"/>
              </a:ext>
            </a:extLst>
          </p:cNvPr>
          <p:cNvSpPr/>
          <p:nvPr/>
        </p:nvSpPr>
        <p:spPr>
          <a:xfrm rot="10800000" flipH="1">
            <a:off x="16059966" y="10023230"/>
            <a:ext cx="8327209" cy="77372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4" name="Rechteck 3">
            <a:extLst>
              <a:ext uri="{FF2B5EF4-FFF2-40B4-BE49-F238E27FC236}">
                <a16:creationId xmlns:a16="http://schemas.microsoft.com/office/drawing/2014/main" id="{4AF8A54F-F864-864A-9E16-00078F6BBFFE}"/>
              </a:ext>
            </a:extLst>
          </p:cNvPr>
          <p:cNvSpPr/>
          <p:nvPr/>
        </p:nvSpPr>
        <p:spPr>
          <a:xfrm>
            <a:off x="1817740" y="2726197"/>
            <a:ext cx="8535627" cy="91610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69875" indent="-161925"/>
            <a:r>
              <a:rPr lang="de-CH" b="1">
                <a:solidFill>
                  <a:schemeClr val="tx1"/>
                </a:solidFill>
              </a:rPr>
              <a:t> Key </a:t>
            </a:r>
            <a:r>
              <a:rPr lang="de-CH" b="1" err="1">
                <a:solidFill>
                  <a:schemeClr val="tx1"/>
                </a:solidFill>
              </a:rPr>
              <a:t>Learnings</a:t>
            </a:r>
            <a:r>
              <a:rPr lang="de-CH" b="1">
                <a:solidFill>
                  <a:schemeClr val="tx1"/>
                </a:solidFill>
              </a:rPr>
              <a:t>:</a:t>
            </a:r>
          </a:p>
          <a:p>
            <a:endParaRPr lang="de-CH" b="1">
              <a:solidFill>
                <a:schemeClr val="tx1"/>
              </a:solidFill>
            </a:endParaRPr>
          </a:p>
          <a:p>
            <a:pPr marL="809625" indent="-539750">
              <a:buFontTx/>
              <a:buChar char="-"/>
            </a:pPr>
            <a:r>
              <a:rPr lang="de-CH">
                <a:solidFill>
                  <a:schemeClr val="tx1"/>
                </a:solidFill>
              </a:rPr>
              <a:t>Output – </a:t>
            </a:r>
            <a:r>
              <a:rPr lang="de-CH" b="1">
                <a:solidFill>
                  <a:schemeClr val="tx1"/>
                </a:solidFill>
              </a:rPr>
              <a:t>Modifikation</a:t>
            </a:r>
            <a:r>
              <a:rPr lang="de-CH">
                <a:solidFill>
                  <a:schemeClr val="tx1"/>
                </a:solidFill>
              </a:rPr>
              <a:t> (Datumproblematik)</a:t>
            </a:r>
          </a:p>
          <a:p>
            <a:pPr marL="809625" indent="-539750">
              <a:buFontTx/>
              <a:buChar char="-"/>
            </a:pPr>
            <a:r>
              <a:rPr lang="de-CH" b="1">
                <a:solidFill>
                  <a:schemeClr val="tx1"/>
                </a:solidFill>
              </a:rPr>
              <a:t>Normierung</a:t>
            </a:r>
            <a:r>
              <a:rPr lang="de-CH">
                <a:solidFill>
                  <a:schemeClr val="tx1"/>
                </a:solidFill>
              </a:rPr>
              <a:t> der Preise</a:t>
            </a:r>
          </a:p>
          <a:p>
            <a:pPr marL="809625" indent="-539750">
              <a:buFontTx/>
              <a:buChar char="-"/>
            </a:pPr>
            <a:r>
              <a:rPr lang="de-CH" b="1">
                <a:solidFill>
                  <a:schemeClr val="tx1"/>
                </a:solidFill>
              </a:rPr>
              <a:t>Systemumstellung</a:t>
            </a:r>
            <a:r>
              <a:rPr lang="de-CH">
                <a:solidFill>
                  <a:schemeClr val="tx1"/>
                </a:solidFill>
              </a:rPr>
              <a:t> Kontrollgruppe</a:t>
            </a:r>
          </a:p>
          <a:p>
            <a:pPr marL="809625" indent="-539750">
              <a:buFontTx/>
              <a:buChar char="-"/>
            </a:pPr>
            <a:r>
              <a:rPr lang="de-CH">
                <a:solidFill>
                  <a:schemeClr val="tx1"/>
                </a:solidFill>
              </a:rPr>
              <a:t>Verbesserung der </a:t>
            </a:r>
            <a:r>
              <a:rPr lang="de-CH" b="1">
                <a:solidFill>
                  <a:schemeClr val="tx1"/>
                </a:solidFill>
              </a:rPr>
              <a:t>Konsistenz</a:t>
            </a:r>
            <a:r>
              <a:rPr lang="de-CH">
                <a:solidFill>
                  <a:schemeClr val="tx1"/>
                </a:solidFill>
              </a:rPr>
              <a:t> (Zeitreihe)</a:t>
            </a:r>
          </a:p>
          <a:p>
            <a:pPr marL="809625" indent="-539750">
              <a:buFontTx/>
              <a:buChar char="-"/>
            </a:pPr>
            <a:r>
              <a:rPr lang="de-CH" b="1">
                <a:solidFill>
                  <a:schemeClr val="tx1"/>
                </a:solidFill>
              </a:rPr>
              <a:t>Abhängigkeit</a:t>
            </a:r>
            <a:r>
              <a:rPr lang="de-CH">
                <a:solidFill>
                  <a:schemeClr val="tx1"/>
                </a:solidFill>
              </a:rPr>
              <a:t> von </a:t>
            </a:r>
            <a:r>
              <a:rPr lang="de-CH" err="1">
                <a:solidFill>
                  <a:schemeClr val="tx1"/>
                </a:solidFill>
              </a:rPr>
              <a:t>Tripadvisor</a:t>
            </a:r>
            <a:r>
              <a:rPr lang="de-CH">
                <a:solidFill>
                  <a:schemeClr val="tx1"/>
                </a:solidFill>
              </a:rPr>
              <a:t> (Vergleich </a:t>
            </a:r>
            <a:r>
              <a:rPr lang="de-CH" err="1">
                <a:solidFill>
                  <a:schemeClr val="tx1"/>
                </a:solidFill>
              </a:rPr>
              <a:t>Tripadvisor</a:t>
            </a:r>
            <a:r>
              <a:rPr lang="de-CH">
                <a:solidFill>
                  <a:schemeClr val="tx1"/>
                </a:solidFill>
              </a:rPr>
              <a:t> und direkt Hotel)</a:t>
            </a:r>
          </a:p>
          <a:p>
            <a:endParaRPr lang="de-CH">
              <a:solidFill>
                <a:schemeClr val="tx1"/>
              </a:solidFill>
            </a:endParaRPr>
          </a:p>
        </p:txBody>
      </p:sp>
      <p:cxnSp>
        <p:nvCxnSpPr>
          <p:cNvPr id="7" name="Gerade Verbindung 6">
            <a:extLst>
              <a:ext uri="{FF2B5EF4-FFF2-40B4-BE49-F238E27FC236}">
                <a16:creationId xmlns:a16="http://schemas.microsoft.com/office/drawing/2014/main" id="{2BED7946-9C53-624A-8469-017D7D7BF03A}"/>
              </a:ext>
            </a:extLst>
          </p:cNvPr>
          <p:cNvCxnSpPr>
            <a:cxnSpLocks/>
          </p:cNvCxnSpPr>
          <p:nvPr/>
        </p:nvCxnSpPr>
        <p:spPr>
          <a:xfrm>
            <a:off x="11926381" y="2726197"/>
            <a:ext cx="0" cy="91610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Dreieck 7">
            <a:extLst>
              <a:ext uri="{FF2B5EF4-FFF2-40B4-BE49-F238E27FC236}">
                <a16:creationId xmlns:a16="http://schemas.microsoft.com/office/drawing/2014/main" id="{73459121-D40D-D74B-8BC1-E9379C479A01}"/>
              </a:ext>
            </a:extLst>
          </p:cNvPr>
          <p:cNvSpPr/>
          <p:nvPr/>
        </p:nvSpPr>
        <p:spPr>
          <a:xfrm rot="5400000">
            <a:off x="9887888" y="6853576"/>
            <a:ext cx="41792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87997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E9DAE2B-1E3F-4F47-A1F7-B5C98DD2D3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469815" y="9490147"/>
            <a:ext cx="10933724" cy="4472037"/>
          </a:xfrm>
          <a:prstGeom prst="rect">
            <a:avLst/>
          </a:prstGeom>
        </p:spPr>
      </p:pic>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a:xfrm>
            <a:off x="2112708" y="376308"/>
            <a:ext cx="19429396" cy="1462152"/>
          </a:xfrm>
        </p:spPr>
        <p:txBody>
          <a:bodyPr/>
          <a:lstStyle/>
          <a:p>
            <a:r>
              <a:rPr lang="de-CH"/>
              <a:t>2. Run</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21</a:t>
            </a:fld>
            <a:endParaRPr lang="en-US" altLang="de-DE"/>
          </a:p>
        </p:txBody>
      </p:sp>
      <p:sp>
        <p:nvSpPr>
          <p:cNvPr id="5" name="Textfeld 4">
            <a:extLst>
              <a:ext uri="{FF2B5EF4-FFF2-40B4-BE49-F238E27FC236}">
                <a16:creationId xmlns:a16="http://schemas.microsoft.com/office/drawing/2014/main" id="{D4FD35F1-0535-8544-8D98-FFD37701E381}"/>
              </a:ext>
            </a:extLst>
          </p:cNvPr>
          <p:cNvSpPr txBox="1"/>
          <p:nvPr/>
        </p:nvSpPr>
        <p:spPr>
          <a:xfrm>
            <a:off x="1429570" y="1838460"/>
            <a:ext cx="10080878" cy="8956298"/>
          </a:xfrm>
          <a:prstGeom prst="rect">
            <a:avLst/>
          </a:prstGeom>
          <a:noFill/>
        </p:spPr>
        <p:txBody>
          <a:bodyPr wrap="square" rtlCol="0">
            <a:spAutoFit/>
          </a:bodyPr>
          <a:lstStyle/>
          <a:p>
            <a:r>
              <a:rPr lang="de-CH" b="1"/>
              <a:t>Zeitraum</a:t>
            </a:r>
            <a:r>
              <a:rPr lang="de-CH"/>
              <a:t>:</a:t>
            </a:r>
          </a:p>
          <a:p>
            <a:pPr marL="685800" indent="-685800">
              <a:buFontTx/>
              <a:buChar char="-"/>
            </a:pPr>
            <a:r>
              <a:rPr lang="de-CH"/>
              <a:t>Ab 18. April bis 12. Mai</a:t>
            </a:r>
          </a:p>
          <a:p>
            <a:endParaRPr lang="de-CH"/>
          </a:p>
          <a:p>
            <a:r>
              <a:rPr lang="de-CH" b="1"/>
              <a:t>Hotels</a:t>
            </a:r>
            <a:r>
              <a:rPr lang="de-CH"/>
              <a:t>: </a:t>
            </a:r>
          </a:p>
          <a:p>
            <a:pPr marL="685800" indent="-685800">
              <a:buFontTx/>
              <a:buChar char="-"/>
            </a:pPr>
            <a:r>
              <a:rPr lang="de-CH"/>
              <a:t>17 Hotels mit </a:t>
            </a:r>
            <a:r>
              <a:rPr lang="de-CH" err="1"/>
              <a:t>Influencerposts</a:t>
            </a:r>
            <a:endParaRPr lang="de-CH"/>
          </a:p>
          <a:p>
            <a:pPr marL="685800" indent="-685800">
              <a:buFontTx/>
              <a:buChar char="-"/>
            </a:pPr>
            <a:r>
              <a:rPr lang="de-CH"/>
              <a:t>75 Hotels zur Kontrolle </a:t>
            </a:r>
          </a:p>
          <a:p>
            <a:pPr marL="685800" indent="-685800">
              <a:buFontTx/>
              <a:buChar char="-"/>
            </a:pPr>
            <a:endParaRPr lang="de-CH"/>
          </a:p>
          <a:p>
            <a:r>
              <a:rPr lang="de-CH" b="1" err="1"/>
              <a:t>Tripadvisor</a:t>
            </a:r>
            <a:r>
              <a:rPr lang="de-CH" b="1"/>
              <a:t> vs. Hotel: </a:t>
            </a:r>
          </a:p>
          <a:p>
            <a:pPr marL="685800" indent="-685800">
              <a:buFontTx/>
              <a:buChar char="-"/>
            </a:pPr>
            <a:r>
              <a:rPr lang="de-CH"/>
              <a:t>Hotel </a:t>
            </a:r>
            <a:r>
              <a:rPr lang="de-CH" err="1"/>
              <a:t>Qasr</a:t>
            </a:r>
            <a:r>
              <a:rPr lang="de-CH"/>
              <a:t> Al </a:t>
            </a:r>
            <a:r>
              <a:rPr lang="de-CH" err="1"/>
              <a:t>Sarab</a:t>
            </a:r>
            <a:r>
              <a:rPr lang="de-CH"/>
              <a:t> </a:t>
            </a:r>
            <a:r>
              <a:rPr lang="de-CH" err="1"/>
              <a:t>Desert</a:t>
            </a:r>
            <a:r>
              <a:rPr lang="de-CH"/>
              <a:t> Resort</a:t>
            </a:r>
            <a:br>
              <a:rPr lang="de-CH"/>
            </a:br>
            <a:r>
              <a:rPr lang="de-CH"/>
              <a:t>Abu Dhabi</a:t>
            </a:r>
          </a:p>
          <a:p>
            <a:endParaRPr lang="de-CH"/>
          </a:p>
          <a:p>
            <a:endParaRPr lang="de-CH"/>
          </a:p>
        </p:txBody>
      </p:sp>
      <p:cxnSp>
        <p:nvCxnSpPr>
          <p:cNvPr id="8" name="Gerade Verbindung 7">
            <a:extLst>
              <a:ext uri="{FF2B5EF4-FFF2-40B4-BE49-F238E27FC236}">
                <a16:creationId xmlns:a16="http://schemas.microsoft.com/office/drawing/2014/main" id="{562582F1-BCFD-5748-B439-A115952AE0BC}"/>
              </a:ext>
            </a:extLst>
          </p:cNvPr>
          <p:cNvCxnSpPr>
            <a:cxnSpLocks/>
          </p:cNvCxnSpPr>
          <p:nvPr/>
        </p:nvCxnSpPr>
        <p:spPr>
          <a:xfrm>
            <a:off x="11939225" y="2182578"/>
            <a:ext cx="0" cy="76264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Dreieck 8">
            <a:extLst>
              <a:ext uri="{FF2B5EF4-FFF2-40B4-BE49-F238E27FC236}">
                <a16:creationId xmlns:a16="http://schemas.microsoft.com/office/drawing/2014/main" id="{06F0C633-17F4-B346-8054-068626A1F35B}"/>
              </a:ext>
            </a:extLst>
          </p:cNvPr>
          <p:cNvSpPr/>
          <p:nvPr/>
        </p:nvSpPr>
        <p:spPr>
          <a:xfrm rot="5400000">
            <a:off x="10354963" y="5820557"/>
            <a:ext cx="32004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feld 12">
            <a:extLst>
              <a:ext uri="{FF2B5EF4-FFF2-40B4-BE49-F238E27FC236}">
                <a16:creationId xmlns:a16="http://schemas.microsoft.com/office/drawing/2014/main" id="{922F7016-95C3-E149-B391-C9876F5242E9}"/>
              </a:ext>
            </a:extLst>
          </p:cNvPr>
          <p:cNvSpPr txBox="1"/>
          <p:nvPr/>
        </p:nvSpPr>
        <p:spPr>
          <a:xfrm>
            <a:off x="12985330" y="1838460"/>
            <a:ext cx="10772020" cy="8217634"/>
          </a:xfrm>
          <a:prstGeom prst="rect">
            <a:avLst/>
          </a:prstGeom>
          <a:noFill/>
        </p:spPr>
        <p:txBody>
          <a:bodyPr wrap="square" rtlCol="0">
            <a:spAutoFit/>
          </a:bodyPr>
          <a:lstStyle/>
          <a:p>
            <a:r>
              <a:rPr lang="de-CH" b="1"/>
              <a:t>Hotels</a:t>
            </a:r>
            <a:r>
              <a:rPr lang="de-CH"/>
              <a:t>: </a:t>
            </a:r>
          </a:p>
          <a:p>
            <a:pPr marL="685800" indent="-685800">
              <a:buFontTx/>
              <a:buChar char="-"/>
            </a:pPr>
            <a:r>
              <a:rPr lang="de-CH"/>
              <a:t>17 Hotels mit </a:t>
            </a:r>
            <a:r>
              <a:rPr lang="de-CH" err="1"/>
              <a:t>Influencerposts</a:t>
            </a:r>
            <a:r>
              <a:rPr lang="de-CH"/>
              <a:t> mit </a:t>
            </a:r>
            <a:r>
              <a:rPr lang="de-CH" b="1"/>
              <a:t>7’582</a:t>
            </a:r>
            <a:r>
              <a:rPr lang="de-CH"/>
              <a:t> Preis-Datenpunkten.</a:t>
            </a:r>
          </a:p>
          <a:p>
            <a:pPr marL="685800" indent="-685800">
              <a:buFontTx/>
              <a:buChar char="-"/>
            </a:pPr>
            <a:endParaRPr lang="de-CH"/>
          </a:p>
          <a:p>
            <a:pPr marL="685800" indent="-685800">
              <a:buFontTx/>
              <a:buChar char="-"/>
            </a:pPr>
            <a:r>
              <a:rPr lang="de-CH"/>
              <a:t>75 Hotels zur Kontrolle mit </a:t>
            </a:r>
            <a:r>
              <a:rPr lang="de-CH" b="1"/>
              <a:t>34’763</a:t>
            </a:r>
            <a:r>
              <a:rPr lang="de-CH"/>
              <a:t> Preis-Datenpunkten. (durch. Zeitraum 20 Tage)</a:t>
            </a:r>
          </a:p>
          <a:p>
            <a:endParaRPr lang="de-CH"/>
          </a:p>
          <a:p>
            <a:r>
              <a:rPr lang="de-CH" b="1" err="1"/>
              <a:t>Tripadvisor</a:t>
            </a:r>
            <a:r>
              <a:rPr lang="de-CH" b="1"/>
              <a:t> vs. Hotel: </a:t>
            </a:r>
          </a:p>
          <a:p>
            <a:r>
              <a:rPr lang="de-CH"/>
              <a:t>- Vergleich mit Preis-Datenpunkten </a:t>
            </a:r>
          </a:p>
          <a:p>
            <a:endParaRPr lang="de-CH"/>
          </a:p>
        </p:txBody>
      </p:sp>
      <p:sp>
        <p:nvSpPr>
          <p:cNvPr id="11" name="Parallelogramm 10">
            <a:extLst>
              <a:ext uri="{FF2B5EF4-FFF2-40B4-BE49-F238E27FC236}">
                <a16:creationId xmlns:a16="http://schemas.microsoft.com/office/drawing/2014/main" id="{DFB87F3D-3554-9340-AFE1-BA53C5C0823F}"/>
              </a:ext>
            </a:extLst>
          </p:cNvPr>
          <p:cNvSpPr/>
          <p:nvPr/>
        </p:nvSpPr>
        <p:spPr>
          <a:xfrm>
            <a:off x="1587" y="11168340"/>
            <a:ext cx="24384000" cy="2688336"/>
          </a:xfrm>
          <a:prstGeom prst="parallelogram">
            <a:avLst>
              <a:gd name="adj" fmla="val 63647"/>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12" name="Rechtwinkliges Dreieck 11">
            <a:extLst>
              <a:ext uri="{FF2B5EF4-FFF2-40B4-BE49-F238E27FC236}">
                <a16:creationId xmlns:a16="http://schemas.microsoft.com/office/drawing/2014/main" id="{E9B8D6F8-E6A3-D544-BD38-B7932DC69E8E}"/>
              </a:ext>
            </a:extLst>
          </p:cNvPr>
          <p:cNvSpPr/>
          <p:nvPr/>
        </p:nvSpPr>
        <p:spPr>
          <a:xfrm rot="10800000" flipH="1">
            <a:off x="13105751" y="9437080"/>
            <a:ext cx="11281423" cy="145366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Tree>
    <p:extLst>
      <p:ext uri="{BB962C8B-B14F-4D97-AF65-F5344CB8AC3E}">
        <p14:creationId xmlns:p14="http://schemas.microsoft.com/office/powerpoint/2010/main" val="262772878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2. Run – Datenaufbereitung </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22</a:t>
            </a:fld>
            <a:endParaRPr lang="en-US" altLang="de-DE"/>
          </a:p>
        </p:txBody>
      </p:sp>
      <p:sp>
        <p:nvSpPr>
          <p:cNvPr id="5" name="Rechteck 4">
            <a:extLst>
              <a:ext uri="{FF2B5EF4-FFF2-40B4-BE49-F238E27FC236}">
                <a16:creationId xmlns:a16="http://schemas.microsoft.com/office/drawing/2014/main" id="{95A28F8A-C329-AB42-AA19-3C59EF86870C}"/>
              </a:ext>
            </a:extLst>
          </p:cNvPr>
          <p:cNvSpPr/>
          <p:nvPr/>
        </p:nvSpPr>
        <p:spPr>
          <a:xfrm>
            <a:off x="1171760" y="2222059"/>
            <a:ext cx="11029805" cy="88530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a:solidFill>
                  <a:schemeClr val="tx1"/>
                </a:solidFill>
              </a:rPr>
              <a:t>Influencer-Hotel vs. </a:t>
            </a:r>
            <a:r>
              <a:rPr lang="en-US" b="1" err="1">
                <a:solidFill>
                  <a:schemeClr val="tx1"/>
                </a:solidFill>
              </a:rPr>
              <a:t>Kontrollgruppe</a:t>
            </a:r>
            <a:r>
              <a:rPr lang="en-US" b="1">
                <a:solidFill>
                  <a:schemeClr val="tx1"/>
                </a:solidFill>
              </a:rPr>
              <a:t>: </a:t>
            </a:r>
          </a:p>
          <a:p>
            <a:endParaRPr lang="en-US">
              <a:solidFill>
                <a:schemeClr val="tx1"/>
              </a:solidFill>
            </a:endParaRPr>
          </a:p>
          <a:p>
            <a:pPr marL="685800" indent="-685800">
              <a:buFontTx/>
              <a:buChar char="-"/>
            </a:pPr>
            <a:r>
              <a:rPr lang="en-US">
                <a:solidFill>
                  <a:schemeClr val="tx1"/>
                </a:solidFill>
              </a:rPr>
              <a:t>Influencer-Hotel: </a:t>
            </a:r>
          </a:p>
          <a:p>
            <a:pPr marL="1905000" lvl="1" indent="-685800">
              <a:buFontTx/>
              <a:buChar char="-"/>
            </a:pPr>
            <a:r>
              <a:rPr lang="en-US" err="1">
                <a:solidFill>
                  <a:schemeClr val="tx1"/>
                </a:solidFill>
              </a:rPr>
              <a:t>Bereinigung</a:t>
            </a:r>
            <a:endParaRPr lang="en-US">
              <a:solidFill>
                <a:schemeClr val="tx1"/>
              </a:solidFill>
            </a:endParaRPr>
          </a:p>
          <a:p>
            <a:pPr marL="1905000" lvl="1" indent="-685800">
              <a:buFontTx/>
              <a:buChar char="-"/>
            </a:pPr>
            <a:r>
              <a:rPr lang="en-US" err="1">
                <a:solidFill>
                  <a:schemeClr val="tx1"/>
                </a:solidFill>
              </a:rPr>
              <a:t>Zusammenfügen</a:t>
            </a:r>
            <a:endParaRPr lang="en-US">
              <a:solidFill>
                <a:schemeClr val="tx1"/>
              </a:solidFill>
            </a:endParaRPr>
          </a:p>
          <a:p>
            <a:pPr marL="1905000" lvl="1" indent="-685800">
              <a:buFontTx/>
              <a:buChar char="-"/>
            </a:pPr>
            <a:r>
              <a:rPr lang="en-US" err="1">
                <a:solidFill>
                  <a:schemeClr val="tx1"/>
                </a:solidFill>
              </a:rPr>
              <a:t>Normieren</a:t>
            </a:r>
            <a:endParaRPr lang="en-US">
              <a:solidFill>
                <a:schemeClr val="tx1"/>
              </a:solidFill>
            </a:endParaRPr>
          </a:p>
          <a:p>
            <a:pPr marL="685800" indent="-685800">
              <a:buFontTx/>
              <a:buChar char="-"/>
            </a:pPr>
            <a:endParaRPr lang="en-US">
              <a:solidFill>
                <a:schemeClr val="tx1"/>
              </a:solidFill>
            </a:endParaRPr>
          </a:p>
          <a:p>
            <a:pPr marL="685800" indent="-685800">
              <a:buFontTx/>
              <a:buChar char="-"/>
            </a:pPr>
            <a:r>
              <a:rPr lang="en-US" err="1">
                <a:solidFill>
                  <a:schemeClr val="tx1"/>
                </a:solidFill>
              </a:rPr>
              <a:t>Kontroll</a:t>
            </a:r>
            <a:r>
              <a:rPr lang="en-US">
                <a:solidFill>
                  <a:schemeClr val="tx1"/>
                </a:solidFill>
              </a:rPr>
              <a:t>-Hotels: </a:t>
            </a:r>
          </a:p>
          <a:p>
            <a:pPr marL="1905000" lvl="1" indent="-685800">
              <a:buFontTx/>
              <a:buChar char="-"/>
            </a:pPr>
            <a:r>
              <a:rPr lang="en-US" err="1">
                <a:solidFill>
                  <a:schemeClr val="tx1"/>
                </a:solidFill>
              </a:rPr>
              <a:t>Bereinigung</a:t>
            </a:r>
            <a:endParaRPr lang="en-US">
              <a:solidFill>
                <a:schemeClr val="tx1"/>
              </a:solidFill>
            </a:endParaRPr>
          </a:p>
          <a:p>
            <a:pPr marL="1905000" lvl="1" indent="-685800">
              <a:buFontTx/>
              <a:buChar char="-"/>
            </a:pPr>
            <a:r>
              <a:rPr lang="en-US" err="1">
                <a:solidFill>
                  <a:schemeClr val="tx1"/>
                </a:solidFill>
              </a:rPr>
              <a:t>Zuordnung</a:t>
            </a:r>
            <a:r>
              <a:rPr lang="en-US">
                <a:solidFill>
                  <a:schemeClr val="tx1"/>
                </a:solidFill>
              </a:rPr>
              <a:t> Hotel </a:t>
            </a:r>
            <a:r>
              <a:rPr lang="en-US" err="1">
                <a:solidFill>
                  <a:schemeClr val="tx1"/>
                </a:solidFill>
              </a:rPr>
              <a:t>zu</a:t>
            </a:r>
            <a:r>
              <a:rPr lang="en-US">
                <a:solidFill>
                  <a:schemeClr val="tx1"/>
                </a:solidFill>
              </a:rPr>
              <a:t> Region</a:t>
            </a:r>
          </a:p>
          <a:p>
            <a:pPr marL="1905000" lvl="1" indent="-685800">
              <a:buFontTx/>
              <a:buChar char="-"/>
            </a:pPr>
            <a:r>
              <a:rPr lang="en-US" err="1">
                <a:solidFill>
                  <a:schemeClr val="tx1"/>
                </a:solidFill>
              </a:rPr>
              <a:t>Durchschnitte</a:t>
            </a:r>
            <a:r>
              <a:rPr lang="en-US">
                <a:solidFill>
                  <a:schemeClr val="tx1"/>
                </a:solidFill>
              </a:rPr>
              <a:t> &amp; </a:t>
            </a:r>
            <a:r>
              <a:rPr lang="en-US" err="1">
                <a:solidFill>
                  <a:schemeClr val="tx1"/>
                </a:solidFill>
              </a:rPr>
              <a:t>Normierung</a:t>
            </a:r>
            <a:endParaRPr lang="en-US">
              <a:solidFill>
                <a:schemeClr val="tx1"/>
              </a:solidFill>
            </a:endParaRPr>
          </a:p>
          <a:p>
            <a:pPr marL="1905000" lvl="1" indent="-685800">
              <a:buFontTx/>
              <a:buChar char="-"/>
            </a:pPr>
            <a:r>
              <a:rPr lang="en-US" err="1">
                <a:solidFill>
                  <a:schemeClr val="tx1"/>
                </a:solidFill>
              </a:rPr>
              <a:t>Aufbereitung</a:t>
            </a:r>
            <a:r>
              <a:rPr lang="en-US">
                <a:solidFill>
                  <a:schemeClr val="tx1"/>
                </a:solidFill>
              </a:rPr>
              <a:t> Tableau</a:t>
            </a:r>
          </a:p>
        </p:txBody>
      </p:sp>
      <p:sp>
        <p:nvSpPr>
          <p:cNvPr id="7" name="Rechteck 6">
            <a:extLst>
              <a:ext uri="{FF2B5EF4-FFF2-40B4-BE49-F238E27FC236}">
                <a16:creationId xmlns:a16="http://schemas.microsoft.com/office/drawing/2014/main" id="{F8A49723-3C0A-3748-AE2A-5A2DDE1A7F15}"/>
              </a:ext>
            </a:extLst>
          </p:cNvPr>
          <p:cNvSpPr/>
          <p:nvPr/>
        </p:nvSpPr>
        <p:spPr>
          <a:xfrm>
            <a:off x="12276714" y="2222059"/>
            <a:ext cx="11029805" cy="51782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a:solidFill>
                  <a:schemeClr val="tx1"/>
                </a:solidFill>
              </a:rPr>
              <a:t>Hotel vs. </a:t>
            </a:r>
            <a:r>
              <a:rPr lang="en-US" b="1" err="1">
                <a:solidFill>
                  <a:schemeClr val="tx1"/>
                </a:solidFill>
              </a:rPr>
              <a:t>Tripadvisor</a:t>
            </a:r>
            <a:r>
              <a:rPr lang="en-US" b="1">
                <a:solidFill>
                  <a:schemeClr val="tx1"/>
                </a:solidFill>
              </a:rPr>
              <a:t>:</a:t>
            </a:r>
          </a:p>
          <a:p>
            <a:endParaRPr lang="en-US" b="1">
              <a:solidFill>
                <a:schemeClr val="tx1"/>
              </a:solidFill>
            </a:endParaRPr>
          </a:p>
          <a:p>
            <a:pPr marL="685800" indent="-685800">
              <a:buFontTx/>
              <a:buChar char="-"/>
            </a:pPr>
            <a:r>
              <a:rPr lang="en-US" err="1">
                <a:solidFill>
                  <a:schemeClr val="tx1"/>
                </a:solidFill>
              </a:rPr>
              <a:t>Bereinigen</a:t>
            </a:r>
            <a:endParaRPr lang="en-US">
              <a:solidFill>
                <a:schemeClr val="tx1"/>
              </a:solidFill>
            </a:endParaRPr>
          </a:p>
          <a:p>
            <a:pPr marL="685800" indent="-685800">
              <a:buFontTx/>
              <a:buChar char="-"/>
            </a:pPr>
            <a:r>
              <a:rPr lang="en-US" err="1">
                <a:solidFill>
                  <a:schemeClr val="tx1"/>
                </a:solidFill>
              </a:rPr>
              <a:t>Zuordnung</a:t>
            </a:r>
            <a:endParaRPr lang="en-US">
              <a:solidFill>
                <a:schemeClr val="tx1"/>
              </a:solidFill>
            </a:endParaRPr>
          </a:p>
          <a:p>
            <a:pPr marL="685800" indent="-685800">
              <a:buFontTx/>
              <a:buChar char="-"/>
            </a:pPr>
            <a:r>
              <a:rPr lang="en-US" err="1">
                <a:solidFill>
                  <a:schemeClr val="tx1"/>
                </a:solidFill>
              </a:rPr>
              <a:t>Normierung</a:t>
            </a:r>
            <a:endParaRPr lang="en-US">
              <a:solidFill>
                <a:schemeClr val="tx1"/>
              </a:solidFill>
            </a:endParaRPr>
          </a:p>
          <a:p>
            <a:pPr marL="685800" indent="-685800">
              <a:buFontTx/>
              <a:buChar char="-"/>
            </a:pPr>
            <a:r>
              <a:rPr lang="en-US" err="1">
                <a:solidFill>
                  <a:schemeClr val="tx1"/>
                </a:solidFill>
              </a:rPr>
              <a:t>Aufbereitung</a:t>
            </a:r>
            <a:r>
              <a:rPr lang="en-US">
                <a:solidFill>
                  <a:schemeClr val="tx1"/>
                </a:solidFill>
              </a:rPr>
              <a:t> Tableau</a:t>
            </a:r>
          </a:p>
        </p:txBody>
      </p:sp>
      <p:sp>
        <p:nvSpPr>
          <p:cNvPr id="9" name="Rechteck 8">
            <a:extLst>
              <a:ext uri="{FF2B5EF4-FFF2-40B4-BE49-F238E27FC236}">
                <a16:creationId xmlns:a16="http://schemas.microsoft.com/office/drawing/2014/main" id="{97A6B448-DC1C-FF4B-B3DF-F5FCFE8C1628}"/>
              </a:ext>
            </a:extLst>
          </p:cNvPr>
          <p:cNvSpPr/>
          <p:nvPr/>
        </p:nvSpPr>
        <p:spPr>
          <a:xfrm>
            <a:off x="12276714" y="7373751"/>
            <a:ext cx="11029805" cy="32793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i="1" err="1">
                <a:solidFill>
                  <a:schemeClr val="tx1">
                    <a:lumMod val="50000"/>
                    <a:lumOff val="50000"/>
                  </a:schemeClr>
                </a:solidFill>
              </a:rPr>
              <a:t>Datenaufbereitung</a:t>
            </a:r>
            <a:r>
              <a:rPr lang="en-US" i="1">
                <a:solidFill>
                  <a:schemeClr val="tx1">
                    <a:lumMod val="50000"/>
                    <a:lumOff val="50000"/>
                  </a:schemeClr>
                </a:solidFill>
              </a:rPr>
              <a:t> </a:t>
            </a:r>
            <a:r>
              <a:rPr lang="en-US" i="1" err="1">
                <a:solidFill>
                  <a:schemeClr val="tx1">
                    <a:lumMod val="50000"/>
                    <a:lumOff val="50000"/>
                  </a:schemeClr>
                </a:solidFill>
              </a:rPr>
              <a:t>für</a:t>
            </a:r>
            <a:r>
              <a:rPr lang="en-US" i="1">
                <a:solidFill>
                  <a:schemeClr val="tx1">
                    <a:lumMod val="50000"/>
                    <a:lumOff val="50000"/>
                  </a:schemeClr>
                </a:solidFill>
              </a:rPr>
              <a:t> Machine Learning</a:t>
            </a:r>
          </a:p>
          <a:p>
            <a:pPr marL="685800" indent="-685800">
              <a:buFontTx/>
              <a:buChar char="-"/>
            </a:pPr>
            <a:r>
              <a:rPr lang="en-US" i="1">
                <a:solidFill>
                  <a:schemeClr val="tx1">
                    <a:lumMod val="50000"/>
                    <a:lumOff val="50000"/>
                  </a:schemeClr>
                </a:solidFill>
              </a:rPr>
              <a:t>WEKA</a:t>
            </a:r>
          </a:p>
          <a:p>
            <a:pPr marL="685800" indent="-685800">
              <a:buFontTx/>
              <a:buChar char="-"/>
            </a:pPr>
            <a:r>
              <a:rPr lang="en-US" i="1" err="1">
                <a:solidFill>
                  <a:schemeClr val="tx1">
                    <a:lumMod val="50000"/>
                    <a:lumOff val="50000"/>
                  </a:schemeClr>
                </a:solidFill>
              </a:rPr>
              <a:t>SciKit</a:t>
            </a:r>
            <a:r>
              <a:rPr lang="en-US" i="1">
                <a:solidFill>
                  <a:schemeClr val="tx1">
                    <a:lumMod val="50000"/>
                    <a:lumOff val="50000"/>
                  </a:schemeClr>
                </a:solidFill>
              </a:rPr>
              <a:t> Linear Regression </a:t>
            </a:r>
          </a:p>
        </p:txBody>
      </p:sp>
      <p:pic>
        <p:nvPicPr>
          <p:cNvPr id="6" name="Grafik 5">
            <a:extLst>
              <a:ext uri="{FF2B5EF4-FFF2-40B4-BE49-F238E27FC236}">
                <a16:creationId xmlns:a16="http://schemas.microsoft.com/office/drawing/2014/main" id="{383ADC4B-F610-134E-B173-E73A475E86FD}"/>
              </a:ext>
            </a:extLst>
          </p:cNvPr>
          <p:cNvPicPr>
            <a:picLocks noChangeAspect="1"/>
          </p:cNvPicPr>
          <p:nvPr/>
        </p:nvPicPr>
        <p:blipFill rotWithShape="1">
          <a:blip r:embed="rId2" cstate="screen">
            <a:alphaModFix/>
            <a:extLst>
              <a:ext uri="{BEBA8EAE-BF5A-486C-A8C5-ECC9F3942E4B}">
                <a14:imgProps xmlns:a14="http://schemas.microsoft.com/office/drawing/2010/main">
                  <a14:imgLayer r:embed="rId3">
                    <a14:imgEffect>
                      <a14:colorTemperature colorTemp="6917"/>
                    </a14:imgEffect>
                    <a14:imgEffect>
                      <a14:saturation sat="64000"/>
                    </a14:imgEffect>
                  </a14:imgLayer>
                </a14:imgProps>
              </a:ext>
              <a:ext uri="{28A0092B-C50C-407E-A947-70E740481C1C}">
                <a14:useLocalDpi xmlns:a14="http://schemas.microsoft.com/office/drawing/2010/main"/>
              </a:ext>
            </a:extLst>
          </a:blip>
          <a:srcRect/>
          <a:stretch/>
        </p:blipFill>
        <p:spPr>
          <a:xfrm>
            <a:off x="15559698" y="10040815"/>
            <a:ext cx="8827477" cy="3780692"/>
          </a:xfrm>
          <a:prstGeom prst="rect">
            <a:avLst/>
          </a:prstGeom>
        </p:spPr>
      </p:pic>
      <p:sp>
        <p:nvSpPr>
          <p:cNvPr id="10" name="Parallelogramm 9">
            <a:extLst>
              <a:ext uri="{FF2B5EF4-FFF2-40B4-BE49-F238E27FC236}">
                <a16:creationId xmlns:a16="http://schemas.microsoft.com/office/drawing/2014/main" id="{2ECDD3C6-5630-2B40-8369-0ABDE9A3E564}"/>
              </a:ext>
            </a:extLst>
          </p:cNvPr>
          <p:cNvSpPr/>
          <p:nvPr/>
        </p:nvSpPr>
        <p:spPr>
          <a:xfrm>
            <a:off x="-65168" y="11344185"/>
            <a:ext cx="24450755" cy="2443943"/>
          </a:xfrm>
          <a:prstGeom prst="parallelogram">
            <a:avLst>
              <a:gd name="adj" fmla="val 63647"/>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
        <p:nvSpPr>
          <p:cNvPr id="11" name="Rechtwinkliges Dreieck 10">
            <a:extLst>
              <a:ext uri="{FF2B5EF4-FFF2-40B4-BE49-F238E27FC236}">
                <a16:creationId xmlns:a16="http://schemas.microsoft.com/office/drawing/2014/main" id="{57EE1EE5-7D18-D244-98CB-C17052A88F45}"/>
              </a:ext>
            </a:extLst>
          </p:cNvPr>
          <p:cNvSpPr/>
          <p:nvPr/>
        </p:nvSpPr>
        <p:spPr>
          <a:xfrm rot="10800000" flipH="1">
            <a:off x="15474462" y="10023228"/>
            <a:ext cx="8912714" cy="80889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Tree>
    <p:extLst>
      <p:ext uri="{BB962C8B-B14F-4D97-AF65-F5344CB8AC3E}">
        <p14:creationId xmlns:p14="http://schemas.microsoft.com/office/powerpoint/2010/main" val="137594185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2. Run – Key Learnings für weitere Analysen</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23</a:t>
            </a:fld>
            <a:endParaRPr lang="en-US" altLang="de-DE"/>
          </a:p>
        </p:txBody>
      </p:sp>
      <p:sp>
        <p:nvSpPr>
          <p:cNvPr id="5" name="Textfeld 4">
            <a:extLst>
              <a:ext uri="{FF2B5EF4-FFF2-40B4-BE49-F238E27FC236}">
                <a16:creationId xmlns:a16="http://schemas.microsoft.com/office/drawing/2014/main" id="{9306289E-5F1B-C749-9D6F-7687133EFA05}"/>
              </a:ext>
            </a:extLst>
          </p:cNvPr>
          <p:cNvSpPr txBox="1"/>
          <p:nvPr/>
        </p:nvSpPr>
        <p:spPr>
          <a:xfrm>
            <a:off x="1361353" y="2025323"/>
            <a:ext cx="14545376" cy="11172289"/>
          </a:xfrm>
          <a:prstGeom prst="rect">
            <a:avLst/>
          </a:prstGeom>
          <a:noFill/>
        </p:spPr>
        <p:txBody>
          <a:bodyPr wrap="square" rtlCol="0">
            <a:spAutoFit/>
          </a:bodyPr>
          <a:lstStyle/>
          <a:p>
            <a:r>
              <a:rPr lang="de-CH" b="1"/>
              <a:t>Key </a:t>
            </a:r>
            <a:r>
              <a:rPr lang="de-CH" b="1" err="1"/>
              <a:t>Learnings</a:t>
            </a:r>
            <a:r>
              <a:rPr lang="de-CH" b="1"/>
              <a:t>:</a:t>
            </a:r>
          </a:p>
          <a:p>
            <a:pPr marL="685800" indent="-685800">
              <a:buFontTx/>
              <a:buChar char="-"/>
            </a:pPr>
            <a:r>
              <a:rPr lang="de-CH"/>
              <a:t>Anpassungen am Skript nach 1. Run erleichtert die Aufbereitung</a:t>
            </a:r>
          </a:p>
          <a:p>
            <a:pPr marL="685800" indent="-685800">
              <a:buFontTx/>
              <a:buChar char="-"/>
            </a:pPr>
            <a:r>
              <a:rPr lang="de-CH"/>
              <a:t>Normierung ermöglicht glaubwürdigen Vergleich</a:t>
            </a:r>
          </a:p>
          <a:p>
            <a:pPr marL="685800" indent="-685800">
              <a:buFontTx/>
              <a:buChar char="-"/>
            </a:pPr>
            <a:r>
              <a:rPr lang="de-CH"/>
              <a:t>Systemumstellung Kontrollgruppe reduziert Ausreisser</a:t>
            </a:r>
          </a:p>
          <a:p>
            <a:pPr marL="685800" indent="-685800">
              <a:buFontTx/>
              <a:buChar char="-"/>
            </a:pPr>
            <a:endParaRPr lang="de-CH"/>
          </a:p>
          <a:p>
            <a:endParaRPr lang="de-CH"/>
          </a:p>
          <a:p>
            <a:r>
              <a:rPr lang="de-CH" b="1"/>
              <a:t>Kontrollskripte aufgrund Problematik von 0er Preisen: </a:t>
            </a:r>
            <a:endParaRPr lang="de-CH"/>
          </a:p>
          <a:p>
            <a:pPr marL="685800" indent="-685800">
              <a:buFontTx/>
              <a:buChar char="-"/>
            </a:pPr>
            <a:r>
              <a:rPr lang="de-CH"/>
              <a:t>Wenn Hotelzimmer ausgebucht </a:t>
            </a:r>
            <a:br>
              <a:rPr lang="de-CH"/>
            </a:br>
            <a:r>
              <a:rPr lang="de-CH"/>
              <a:t>war, entstanden 0er Preise</a:t>
            </a:r>
          </a:p>
          <a:p>
            <a:pPr marL="685800" indent="-685800">
              <a:buFontTx/>
              <a:buChar char="-"/>
            </a:pPr>
            <a:r>
              <a:rPr lang="de-CH">
                <a:sym typeface="Wingdings" pitchFamily="2" charset="2"/>
              </a:rPr>
              <a:t>Konsequenz daraus war, </a:t>
            </a:r>
            <a:br>
              <a:rPr lang="de-CH">
                <a:sym typeface="Wingdings" pitchFamily="2" charset="2"/>
              </a:rPr>
            </a:br>
            <a:r>
              <a:rPr lang="de-CH">
                <a:sym typeface="Wingdings" pitchFamily="2" charset="2"/>
              </a:rPr>
              <a:t>die Preissprünge genauer</a:t>
            </a:r>
            <a:br>
              <a:rPr lang="de-CH">
                <a:sym typeface="Wingdings" pitchFamily="2" charset="2"/>
              </a:rPr>
            </a:br>
            <a:r>
              <a:rPr lang="de-CH">
                <a:sym typeface="Wingdings" pitchFamily="2" charset="2"/>
              </a:rPr>
              <a:t>zu untersuchen, um voreilige</a:t>
            </a:r>
            <a:br>
              <a:rPr lang="de-CH">
                <a:sym typeface="Wingdings" pitchFamily="2" charset="2"/>
              </a:rPr>
            </a:br>
            <a:r>
              <a:rPr lang="de-CH">
                <a:sym typeface="Wingdings" pitchFamily="2" charset="2"/>
              </a:rPr>
              <a:t>Schlüsse zu verhindern.</a:t>
            </a:r>
          </a:p>
          <a:p>
            <a:pPr marL="685800" indent="-685800">
              <a:buFontTx/>
              <a:buChar char="-"/>
            </a:pPr>
            <a:endParaRPr lang="de-CH"/>
          </a:p>
        </p:txBody>
      </p:sp>
      <p:sp>
        <p:nvSpPr>
          <p:cNvPr id="6" name="Textfeld 5">
            <a:extLst>
              <a:ext uri="{FF2B5EF4-FFF2-40B4-BE49-F238E27FC236}">
                <a16:creationId xmlns:a16="http://schemas.microsoft.com/office/drawing/2014/main" id="{59B5E538-0551-B840-A1B4-59838F59FF59}"/>
              </a:ext>
            </a:extLst>
          </p:cNvPr>
          <p:cNvSpPr txBox="1"/>
          <p:nvPr/>
        </p:nvSpPr>
        <p:spPr>
          <a:xfrm>
            <a:off x="12387675" y="8221694"/>
            <a:ext cx="3519054" cy="830997"/>
          </a:xfrm>
          <a:prstGeom prst="rect">
            <a:avLst/>
          </a:prstGeom>
          <a:noFill/>
        </p:spPr>
        <p:txBody>
          <a:bodyPr wrap="square" rtlCol="0">
            <a:spAutoFit/>
          </a:bodyPr>
          <a:lstStyle/>
          <a:p>
            <a:r>
              <a:rPr lang="en-US"/>
              <a:t>Palm Springs</a:t>
            </a:r>
          </a:p>
        </p:txBody>
      </p:sp>
      <p:pic>
        <p:nvPicPr>
          <p:cNvPr id="9" name="slide2">
            <a:extLst>
              <a:ext uri="{FF2B5EF4-FFF2-40B4-BE49-F238E27FC236}">
                <a16:creationId xmlns:a16="http://schemas.microsoft.com/office/drawing/2014/main" id="{DCC23A4E-9368-3949-8434-DFF9279945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266488" y="2773314"/>
            <a:ext cx="5981353" cy="8928643"/>
          </a:xfrm>
          <a:prstGeom prst="rect">
            <a:avLst/>
          </a:prstGeom>
        </p:spPr>
      </p:pic>
      <p:pic>
        <p:nvPicPr>
          <p:cNvPr id="11" name="Grafik 10">
            <a:extLst>
              <a:ext uri="{FF2B5EF4-FFF2-40B4-BE49-F238E27FC236}">
                <a16:creationId xmlns:a16="http://schemas.microsoft.com/office/drawing/2014/main" id="{C806AC33-1512-1D4D-9B14-AC459915696C}"/>
              </a:ext>
            </a:extLst>
          </p:cNvPr>
          <p:cNvPicPr>
            <a:picLocks noChangeAspect="1"/>
          </p:cNvPicPr>
          <p:nvPr/>
        </p:nvPicPr>
        <p:blipFill>
          <a:blip r:embed="rId4"/>
          <a:stretch>
            <a:fillRect/>
          </a:stretch>
        </p:blipFill>
        <p:spPr>
          <a:xfrm>
            <a:off x="11402336" y="9220508"/>
            <a:ext cx="5489733" cy="3087975"/>
          </a:xfrm>
          <a:prstGeom prst="rect">
            <a:avLst/>
          </a:prstGeom>
        </p:spPr>
      </p:pic>
      <p:pic>
        <p:nvPicPr>
          <p:cNvPr id="12" name="slide2">
            <a:extLst>
              <a:ext uri="{FF2B5EF4-FFF2-40B4-BE49-F238E27FC236}">
                <a16:creationId xmlns:a16="http://schemas.microsoft.com/office/drawing/2014/main" id="{DD8E3C0C-5927-704C-8515-2D356F8FB02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66225" y="3262672"/>
            <a:ext cx="1537422" cy="831273"/>
          </a:xfrm>
          <a:prstGeom prst="rect">
            <a:avLst/>
          </a:prstGeom>
        </p:spPr>
      </p:pic>
    </p:spTree>
    <p:extLst>
      <p:ext uri="{BB962C8B-B14F-4D97-AF65-F5344CB8AC3E}">
        <p14:creationId xmlns:p14="http://schemas.microsoft.com/office/powerpoint/2010/main" val="10504722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a:xfrm>
            <a:off x="2112708" y="376308"/>
            <a:ext cx="19429396" cy="1462152"/>
          </a:xfrm>
        </p:spPr>
        <p:txBody>
          <a:bodyPr/>
          <a:lstStyle/>
          <a:p>
            <a:r>
              <a:rPr lang="de-CH"/>
              <a:t>2. Run Datenvisualisierung</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24</a:t>
            </a:fld>
            <a:endParaRPr lang="en-US" altLang="de-DE"/>
          </a:p>
        </p:txBody>
      </p:sp>
      <p:sp>
        <p:nvSpPr>
          <p:cNvPr id="4" name="Textfeld 3">
            <a:extLst>
              <a:ext uri="{FF2B5EF4-FFF2-40B4-BE49-F238E27FC236}">
                <a16:creationId xmlns:a16="http://schemas.microsoft.com/office/drawing/2014/main" id="{013375C5-E218-E44B-8BA4-4495C62C7A1B}"/>
              </a:ext>
            </a:extLst>
          </p:cNvPr>
          <p:cNvSpPr txBox="1"/>
          <p:nvPr/>
        </p:nvSpPr>
        <p:spPr>
          <a:xfrm>
            <a:off x="11050461" y="2971107"/>
            <a:ext cx="2286251" cy="830997"/>
          </a:xfrm>
          <a:prstGeom prst="rect">
            <a:avLst/>
          </a:prstGeom>
          <a:noFill/>
        </p:spPr>
        <p:txBody>
          <a:bodyPr wrap="square" rtlCol="0">
            <a:spAutoFit/>
          </a:bodyPr>
          <a:lstStyle/>
          <a:p>
            <a:r>
              <a:rPr lang="de-CH" b="1"/>
              <a:t>Tableau</a:t>
            </a:r>
          </a:p>
        </p:txBody>
      </p:sp>
      <p:pic>
        <p:nvPicPr>
          <p:cNvPr id="1026" name="Picture 2" descr="Ãhnliches Foto">
            <a:extLst>
              <a:ext uri="{FF2B5EF4-FFF2-40B4-BE49-F238E27FC236}">
                <a16:creationId xmlns:a16="http://schemas.microsoft.com/office/drawing/2014/main" id="{1E320D42-D196-4A9A-96EA-F18BABE1CB1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547997" y="4081152"/>
            <a:ext cx="7291180" cy="5553695"/>
          </a:xfrm>
          <a:prstGeom prst="rect">
            <a:avLst/>
          </a:prstGeom>
          <a:noFill/>
          <a:extLst>
            <a:ext uri="{909E8E84-426E-40DD-AFC4-6F175D3DCCD1}">
              <a14:hiddenFill xmlns:a14="http://schemas.microsoft.com/office/drawing/2010/main">
                <a:solidFill>
                  <a:srgbClr val="FFFFFF"/>
                </a:solidFill>
              </a14:hiddenFill>
            </a:ext>
          </a:extLst>
        </p:spPr>
      </p:pic>
      <p:sp>
        <p:nvSpPr>
          <p:cNvPr id="70" name="Foliennummernplatzhalter 2">
            <a:extLst>
              <a:ext uri="{FF2B5EF4-FFF2-40B4-BE49-F238E27FC236}">
                <a16:creationId xmlns:a16="http://schemas.microsoft.com/office/drawing/2014/main" id="{7D3434D8-C604-4350-84A9-0AB93B6600DA}"/>
              </a:ext>
            </a:extLst>
          </p:cNvPr>
          <p:cNvSpPr txBox="1">
            <a:spLocks/>
          </p:cNvSpPr>
          <p:nvPr/>
        </p:nvSpPr>
        <p:spPr>
          <a:xfrm>
            <a:off x="22569488" y="712788"/>
            <a:ext cx="1065212" cy="730250"/>
          </a:xfrm>
          <a:prstGeom prst="rect">
            <a:avLst/>
          </a:prstGeom>
        </p:spPr>
        <p:txBody>
          <a:bodyPr vert="horz" wrap="square" lIns="243852" tIns="121926" rIns="243852" bIns="121926" numCol="1" anchor="ctr" anchorCtr="0" compatLnSpc="1">
            <a:prstTxWarp prst="textNoShape">
              <a:avLst/>
            </a:prstTxWarp>
          </a:bodyPr>
          <a:lstStyle>
            <a:defPPr>
              <a:defRPr lang="en-US"/>
            </a:defPPr>
            <a:lvl1pPr algn="ctr" defTabSz="1219200" rtl="0" eaLnBrk="1" fontAlgn="base" hangingPunct="1">
              <a:spcBef>
                <a:spcPct val="0"/>
              </a:spcBef>
              <a:spcAft>
                <a:spcPct val="0"/>
              </a:spcAft>
              <a:defRPr sz="2400" kern="1200">
                <a:solidFill>
                  <a:schemeClr val="bg1"/>
                </a:solidFill>
                <a:latin typeface="Raleway Regular" panose="020B0503030101060003" pitchFamily="34" charset="77"/>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a:lstStyle>
          <a:p>
            <a:pPr>
              <a:defRPr/>
            </a:pPr>
            <a:fld id="{22565274-3B9F-F242-996E-73964514835A}" type="slidenum">
              <a:rPr lang="en-US" altLang="de-DE" smtClean="0"/>
              <a:pPr>
                <a:defRPr/>
              </a:pPr>
              <a:t>24</a:t>
            </a:fld>
            <a:endParaRPr lang="en-US" altLang="de-DE"/>
          </a:p>
        </p:txBody>
      </p:sp>
      <p:sp>
        <p:nvSpPr>
          <p:cNvPr id="10" name="Parallelogramm 9">
            <a:extLst>
              <a:ext uri="{FF2B5EF4-FFF2-40B4-BE49-F238E27FC236}">
                <a16:creationId xmlns:a16="http://schemas.microsoft.com/office/drawing/2014/main" id="{73A36B9F-F482-B149-B66D-040F8927E3ED}"/>
              </a:ext>
            </a:extLst>
          </p:cNvPr>
          <p:cNvSpPr/>
          <p:nvPr/>
        </p:nvSpPr>
        <p:spPr>
          <a:xfrm>
            <a:off x="-379413" y="10058400"/>
            <a:ext cx="12573001" cy="3810000"/>
          </a:xfrm>
          <a:prstGeom prst="parallelogram">
            <a:avLst>
              <a:gd name="adj" fmla="val 63647"/>
            </a:avLst>
          </a:prstGeom>
          <a:solidFill>
            <a:srgbClr val="F7F1F4">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Parallelogramm 10">
            <a:extLst>
              <a:ext uri="{FF2B5EF4-FFF2-40B4-BE49-F238E27FC236}">
                <a16:creationId xmlns:a16="http://schemas.microsoft.com/office/drawing/2014/main" id="{C32FEA7A-AF52-5840-8404-06EE11EF1AE3}"/>
              </a:ext>
            </a:extLst>
          </p:cNvPr>
          <p:cNvSpPr/>
          <p:nvPr/>
        </p:nvSpPr>
        <p:spPr>
          <a:xfrm>
            <a:off x="6707187" y="11399520"/>
            <a:ext cx="17221200" cy="2487168"/>
          </a:xfrm>
          <a:prstGeom prst="parallelogram">
            <a:avLst>
              <a:gd name="adj" fmla="val 63647"/>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Parallelogramm 11">
            <a:extLst>
              <a:ext uri="{FF2B5EF4-FFF2-40B4-BE49-F238E27FC236}">
                <a16:creationId xmlns:a16="http://schemas.microsoft.com/office/drawing/2014/main" id="{5C231E9A-10EC-4C4D-9A35-BA6C78015FAF}"/>
              </a:ext>
            </a:extLst>
          </p:cNvPr>
          <p:cNvSpPr/>
          <p:nvPr/>
        </p:nvSpPr>
        <p:spPr>
          <a:xfrm>
            <a:off x="687387" y="9214348"/>
            <a:ext cx="4547814" cy="4654052"/>
          </a:xfrm>
          <a:prstGeom prst="parallelogram">
            <a:avLst>
              <a:gd name="adj" fmla="val 85492"/>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Parallelogramm 12">
            <a:extLst>
              <a:ext uri="{FF2B5EF4-FFF2-40B4-BE49-F238E27FC236}">
                <a16:creationId xmlns:a16="http://schemas.microsoft.com/office/drawing/2014/main" id="{DE3C08D8-18D7-3342-9D6A-94F217ECD9B6}"/>
              </a:ext>
            </a:extLst>
          </p:cNvPr>
          <p:cNvSpPr/>
          <p:nvPr/>
        </p:nvSpPr>
        <p:spPr>
          <a:xfrm>
            <a:off x="1982787" y="9214348"/>
            <a:ext cx="4639718" cy="4654052"/>
          </a:xfrm>
          <a:prstGeom prst="parallelogram">
            <a:avLst>
              <a:gd name="adj" fmla="val 85492"/>
            </a:avLst>
          </a:prstGeom>
          <a:solidFill>
            <a:srgbClr val="F7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894112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a:xfrm>
            <a:off x="2112708" y="376308"/>
            <a:ext cx="19429396" cy="1462152"/>
          </a:xfrm>
        </p:spPr>
        <p:txBody>
          <a:bodyPr/>
          <a:lstStyle/>
          <a:p>
            <a:r>
              <a:rPr lang="de-CH"/>
              <a:t>2. Run Datenvisualisierung – Belek</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25</a:t>
            </a:fld>
            <a:endParaRPr lang="en-US" altLang="de-DE"/>
          </a:p>
        </p:txBody>
      </p:sp>
      <p:sp>
        <p:nvSpPr>
          <p:cNvPr id="70" name="Foliennummernplatzhalter 2">
            <a:extLst>
              <a:ext uri="{FF2B5EF4-FFF2-40B4-BE49-F238E27FC236}">
                <a16:creationId xmlns:a16="http://schemas.microsoft.com/office/drawing/2014/main" id="{7D3434D8-C604-4350-84A9-0AB93B6600DA}"/>
              </a:ext>
            </a:extLst>
          </p:cNvPr>
          <p:cNvSpPr txBox="1">
            <a:spLocks/>
          </p:cNvSpPr>
          <p:nvPr/>
        </p:nvSpPr>
        <p:spPr>
          <a:xfrm>
            <a:off x="22569488" y="712788"/>
            <a:ext cx="1065212" cy="730250"/>
          </a:xfrm>
          <a:prstGeom prst="rect">
            <a:avLst/>
          </a:prstGeom>
        </p:spPr>
        <p:txBody>
          <a:bodyPr vert="horz" wrap="square" lIns="243852" tIns="121926" rIns="243852" bIns="121926" numCol="1" anchor="ctr" anchorCtr="0" compatLnSpc="1">
            <a:prstTxWarp prst="textNoShape">
              <a:avLst/>
            </a:prstTxWarp>
          </a:bodyPr>
          <a:lstStyle>
            <a:defPPr>
              <a:defRPr lang="en-US"/>
            </a:defPPr>
            <a:lvl1pPr algn="ctr" defTabSz="1219200" rtl="0" eaLnBrk="1" fontAlgn="base" hangingPunct="1">
              <a:spcBef>
                <a:spcPct val="0"/>
              </a:spcBef>
              <a:spcAft>
                <a:spcPct val="0"/>
              </a:spcAft>
              <a:defRPr sz="2400" kern="1200">
                <a:solidFill>
                  <a:schemeClr val="bg1"/>
                </a:solidFill>
                <a:latin typeface="Raleway Regular" panose="020B0503030101060003" pitchFamily="34" charset="77"/>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a:lstStyle>
          <a:p>
            <a:pPr>
              <a:defRPr/>
            </a:pPr>
            <a:fld id="{22565274-3B9F-F242-996E-73964514835A}" type="slidenum">
              <a:rPr lang="en-US" altLang="de-DE" smtClean="0"/>
              <a:pPr>
                <a:defRPr/>
              </a:pPr>
              <a:t>25</a:t>
            </a:fld>
            <a:endParaRPr lang="en-US" altLang="de-DE"/>
          </a:p>
        </p:txBody>
      </p:sp>
      <p:pic>
        <p:nvPicPr>
          <p:cNvPr id="5" name="Grafik 4">
            <a:extLst>
              <a:ext uri="{FF2B5EF4-FFF2-40B4-BE49-F238E27FC236}">
                <a16:creationId xmlns:a16="http://schemas.microsoft.com/office/drawing/2014/main" id="{E4C68868-B304-473C-A0FE-4E413D15DD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432" y="2400594"/>
            <a:ext cx="12459317" cy="9079833"/>
          </a:xfrm>
          <a:prstGeom prst="rect">
            <a:avLst/>
          </a:prstGeom>
          <a:ln>
            <a:solidFill>
              <a:schemeClr val="tx1"/>
            </a:solidFill>
          </a:ln>
        </p:spPr>
      </p:pic>
      <p:cxnSp>
        <p:nvCxnSpPr>
          <p:cNvPr id="31" name="Gerade Verbindung 7">
            <a:extLst>
              <a:ext uri="{FF2B5EF4-FFF2-40B4-BE49-F238E27FC236}">
                <a16:creationId xmlns:a16="http://schemas.microsoft.com/office/drawing/2014/main" id="{21B7BB8D-6DCD-465C-B141-7524E5E70AE9}"/>
              </a:ext>
            </a:extLst>
          </p:cNvPr>
          <p:cNvCxnSpPr>
            <a:cxnSpLocks/>
          </p:cNvCxnSpPr>
          <p:nvPr/>
        </p:nvCxnSpPr>
        <p:spPr>
          <a:xfrm>
            <a:off x="15290358" y="3047733"/>
            <a:ext cx="0" cy="76264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Dreieck 8">
            <a:extLst>
              <a:ext uri="{FF2B5EF4-FFF2-40B4-BE49-F238E27FC236}">
                <a16:creationId xmlns:a16="http://schemas.microsoft.com/office/drawing/2014/main" id="{86DABCA1-52FF-44DD-8CFB-3EC167283C1F}"/>
              </a:ext>
            </a:extLst>
          </p:cNvPr>
          <p:cNvSpPr/>
          <p:nvPr/>
        </p:nvSpPr>
        <p:spPr>
          <a:xfrm rot="5400000">
            <a:off x="13706096" y="6685712"/>
            <a:ext cx="32004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feld 32">
            <a:extLst>
              <a:ext uri="{FF2B5EF4-FFF2-40B4-BE49-F238E27FC236}">
                <a16:creationId xmlns:a16="http://schemas.microsoft.com/office/drawing/2014/main" id="{55545692-4245-429C-B4B6-71A2A079385F}"/>
              </a:ext>
            </a:extLst>
          </p:cNvPr>
          <p:cNvSpPr txBox="1"/>
          <p:nvPr/>
        </p:nvSpPr>
        <p:spPr>
          <a:xfrm>
            <a:off x="16306173" y="5741423"/>
            <a:ext cx="6741507" cy="3046988"/>
          </a:xfrm>
          <a:prstGeom prst="rect">
            <a:avLst/>
          </a:prstGeom>
          <a:noFill/>
        </p:spPr>
        <p:txBody>
          <a:bodyPr wrap="square" rtlCol="0">
            <a:spAutoFit/>
          </a:bodyPr>
          <a:lstStyle/>
          <a:p>
            <a:pPr marL="685800" indent="-685800">
              <a:buFont typeface="Symbol" panose="05050102010706020507" pitchFamily="18" charset="2"/>
              <a:buChar char="-"/>
            </a:pPr>
            <a:r>
              <a:rPr lang="de-CH" b="1"/>
              <a:t>Beginn</a:t>
            </a:r>
            <a:r>
              <a:rPr lang="de-CH"/>
              <a:t>: 02. Mai 2019</a:t>
            </a:r>
          </a:p>
          <a:p>
            <a:pPr marL="685800" indent="-685800">
              <a:buFont typeface="Symbol" panose="05050102010706020507" pitchFamily="18" charset="2"/>
              <a:buChar char="-"/>
            </a:pPr>
            <a:r>
              <a:rPr lang="de-CH" b="1"/>
              <a:t>Follower</a:t>
            </a:r>
            <a:r>
              <a:rPr lang="de-CH"/>
              <a:t>: 123’000</a:t>
            </a:r>
          </a:p>
          <a:p>
            <a:pPr marL="685800" indent="-685800">
              <a:buFont typeface="Symbol" panose="05050102010706020507" pitchFamily="18" charset="2"/>
              <a:buChar char="-"/>
            </a:pPr>
            <a:r>
              <a:rPr lang="de-CH" b="1"/>
              <a:t>Likes</a:t>
            </a:r>
            <a:r>
              <a:rPr lang="de-CH"/>
              <a:t>: 3’235 </a:t>
            </a:r>
            <a:endParaRPr lang="de-CH" b="1"/>
          </a:p>
          <a:p>
            <a:endParaRPr lang="de-CH"/>
          </a:p>
        </p:txBody>
      </p:sp>
    </p:spTree>
    <p:extLst>
      <p:ext uri="{BB962C8B-B14F-4D97-AF65-F5344CB8AC3E}">
        <p14:creationId xmlns:p14="http://schemas.microsoft.com/office/powerpoint/2010/main" val="309088094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Schreibgerät enthält.&#10;&#10;Mit hoher Zuverlässigkeit generierte Beschreibung">
            <a:extLst>
              <a:ext uri="{FF2B5EF4-FFF2-40B4-BE49-F238E27FC236}">
                <a16:creationId xmlns:a16="http://schemas.microsoft.com/office/drawing/2014/main" id="{4CCBFF7B-B704-4338-9780-11D1254314AD}"/>
              </a:ext>
            </a:extLst>
          </p:cNvPr>
          <p:cNvPicPr>
            <a:picLocks noChangeAspect="1"/>
          </p:cNvPicPr>
          <p:nvPr/>
        </p:nvPicPr>
        <p:blipFill>
          <a:blip r:embed="rId3"/>
          <a:stretch>
            <a:fillRect/>
          </a:stretch>
        </p:blipFill>
        <p:spPr>
          <a:xfrm>
            <a:off x="1120751" y="1592276"/>
            <a:ext cx="14228611" cy="11382889"/>
          </a:xfrm>
          <a:prstGeom prst="rect">
            <a:avLst/>
          </a:prstGeom>
          <a:ln>
            <a:solidFill>
              <a:schemeClr val="tx1"/>
            </a:solidFill>
          </a:ln>
        </p:spPr>
      </p:pic>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a:xfrm>
            <a:off x="2112708" y="376308"/>
            <a:ext cx="19429396" cy="1462152"/>
          </a:xfrm>
        </p:spPr>
        <p:txBody>
          <a:bodyPr/>
          <a:lstStyle/>
          <a:p>
            <a:r>
              <a:rPr lang="de-CH"/>
              <a:t>2. Run Datenvisualisierung – Belek </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26</a:t>
            </a:fld>
            <a:endParaRPr lang="en-US" altLang="de-DE"/>
          </a:p>
        </p:txBody>
      </p:sp>
      <p:sp>
        <p:nvSpPr>
          <p:cNvPr id="70" name="Foliennummernplatzhalter 2">
            <a:extLst>
              <a:ext uri="{FF2B5EF4-FFF2-40B4-BE49-F238E27FC236}">
                <a16:creationId xmlns:a16="http://schemas.microsoft.com/office/drawing/2014/main" id="{7D3434D8-C604-4350-84A9-0AB93B6600DA}"/>
              </a:ext>
            </a:extLst>
          </p:cNvPr>
          <p:cNvSpPr txBox="1">
            <a:spLocks/>
          </p:cNvSpPr>
          <p:nvPr/>
        </p:nvSpPr>
        <p:spPr>
          <a:xfrm>
            <a:off x="22569488" y="712788"/>
            <a:ext cx="1065212" cy="730250"/>
          </a:xfrm>
          <a:prstGeom prst="rect">
            <a:avLst/>
          </a:prstGeom>
        </p:spPr>
        <p:txBody>
          <a:bodyPr vert="horz" wrap="square" lIns="243852" tIns="121926" rIns="243852" bIns="121926" numCol="1" anchor="ctr" anchorCtr="0" compatLnSpc="1">
            <a:prstTxWarp prst="textNoShape">
              <a:avLst/>
            </a:prstTxWarp>
          </a:bodyPr>
          <a:lstStyle>
            <a:defPPr>
              <a:defRPr lang="en-US"/>
            </a:defPPr>
            <a:lvl1pPr algn="ctr" defTabSz="1219200" rtl="0" eaLnBrk="1" fontAlgn="base" hangingPunct="1">
              <a:spcBef>
                <a:spcPct val="0"/>
              </a:spcBef>
              <a:spcAft>
                <a:spcPct val="0"/>
              </a:spcAft>
              <a:defRPr sz="2400" kern="1200">
                <a:solidFill>
                  <a:schemeClr val="bg1"/>
                </a:solidFill>
                <a:latin typeface="Raleway Regular" panose="020B0503030101060003" pitchFamily="34" charset="77"/>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a:lstStyle>
          <a:p>
            <a:pPr>
              <a:defRPr/>
            </a:pPr>
            <a:fld id="{22565274-3B9F-F242-996E-73964514835A}" type="slidenum">
              <a:rPr lang="en-US" altLang="de-DE" smtClean="0"/>
              <a:pPr>
                <a:defRPr/>
              </a:pPr>
              <a:t>26</a:t>
            </a:fld>
            <a:endParaRPr lang="en-US" altLang="de-DE"/>
          </a:p>
        </p:txBody>
      </p:sp>
      <p:cxnSp>
        <p:nvCxnSpPr>
          <p:cNvPr id="12" name="Gerade Verbindung 7">
            <a:extLst>
              <a:ext uri="{FF2B5EF4-FFF2-40B4-BE49-F238E27FC236}">
                <a16:creationId xmlns:a16="http://schemas.microsoft.com/office/drawing/2014/main" id="{8CBE133F-4FE8-4D20-A395-29F6C825FD02}"/>
              </a:ext>
            </a:extLst>
          </p:cNvPr>
          <p:cNvCxnSpPr>
            <a:cxnSpLocks/>
          </p:cNvCxnSpPr>
          <p:nvPr/>
        </p:nvCxnSpPr>
        <p:spPr>
          <a:xfrm>
            <a:off x="15978930" y="3047731"/>
            <a:ext cx="0" cy="76264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Dreieck 8">
            <a:extLst>
              <a:ext uri="{FF2B5EF4-FFF2-40B4-BE49-F238E27FC236}">
                <a16:creationId xmlns:a16="http://schemas.microsoft.com/office/drawing/2014/main" id="{D78E5433-C07D-42FB-8F2A-BB8E801657DD}"/>
              </a:ext>
            </a:extLst>
          </p:cNvPr>
          <p:cNvSpPr/>
          <p:nvPr/>
        </p:nvSpPr>
        <p:spPr>
          <a:xfrm rot="5400000">
            <a:off x="14394668" y="6685710"/>
            <a:ext cx="32004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3A024BBB-9761-4CC0-A460-BF04EFBDB410}"/>
              </a:ext>
            </a:extLst>
          </p:cNvPr>
          <p:cNvSpPr txBox="1"/>
          <p:nvPr/>
        </p:nvSpPr>
        <p:spPr>
          <a:xfrm>
            <a:off x="16985287" y="2219361"/>
            <a:ext cx="6741507" cy="10433625"/>
          </a:xfrm>
          <a:prstGeom prst="rect">
            <a:avLst/>
          </a:prstGeom>
          <a:noFill/>
        </p:spPr>
        <p:txBody>
          <a:bodyPr wrap="square" rtlCol="0">
            <a:spAutoFit/>
          </a:bodyPr>
          <a:lstStyle/>
          <a:p>
            <a:pPr marL="685800" indent="-685800">
              <a:buFont typeface="Symbol" panose="05050102010706020507" pitchFamily="18" charset="2"/>
              <a:buChar char="-"/>
            </a:pPr>
            <a:r>
              <a:rPr lang="de-CH" b="1"/>
              <a:t>Preiserhöhung</a:t>
            </a:r>
            <a:r>
              <a:rPr lang="de-CH"/>
              <a:t> des spezifischen Hotels während Preise der Kontrollgruppe (Region) </a:t>
            </a:r>
            <a:r>
              <a:rPr lang="de-CH" b="1"/>
              <a:t>sinken</a:t>
            </a:r>
          </a:p>
          <a:p>
            <a:endParaRPr lang="de-CH"/>
          </a:p>
          <a:p>
            <a:pPr marL="685800" indent="-685800">
              <a:buFont typeface="Symbol" panose="05050102010706020507" pitchFamily="18" charset="2"/>
              <a:buChar char="-"/>
            </a:pPr>
            <a:r>
              <a:rPr lang="de-CH"/>
              <a:t>Zeitlich kurz nach Instagram Post</a:t>
            </a:r>
          </a:p>
          <a:p>
            <a:endParaRPr lang="de-CH">
              <a:sym typeface="Wingdings" panose="05000000000000000000" pitchFamily="2" charset="2"/>
            </a:endParaRPr>
          </a:p>
          <a:p>
            <a:r>
              <a:rPr lang="de-CH" b="1">
                <a:sym typeface="Wingdings" panose="05000000000000000000" pitchFamily="2" charset="2"/>
              </a:rPr>
              <a:t>Möglichkeit vorhanden, dass Influencer Preiseerhöhung positiv beeinflusst hat</a:t>
            </a:r>
            <a:endParaRPr lang="de-CH" b="1"/>
          </a:p>
          <a:p>
            <a:endParaRPr lang="de-CH"/>
          </a:p>
        </p:txBody>
      </p:sp>
      <p:sp>
        <p:nvSpPr>
          <p:cNvPr id="8" name="Ellipse 7">
            <a:extLst>
              <a:ext uri="{FF2B5EF4-FFF2-40B4-BE49-F238E27FC236}">
                <a16:creationId xmlns:a16="http://schemas.microsoft.com/office/drawing/2014/main" id="{EDD1F251-E414-433C-8CAE-29F497B9D849}"/>
              </a:ext>
            </a:extLst>
          </p:cNvPr>
          <p:cNvSpPr/>
          <p:nvPr/>
        </p:nvSpPr>
        <p:spPr>
          <a:xfrm>
            <a:off x="2160835" y="3769895"/>
            <a:ext cx="3068892" cy="4764506"/>
          </a:xfrm>
          <a:prstGeom prst="ellipse">
            <a:avLst/>
          </a:prstGeom>
          <a:noFill/>
          <a:ln w="762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176704726"/>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a:xfrm>
            <a:off x="2112708" y="376308"/>
            <a:ext cx="19429396" cy="1462152"/>
          </a:xfrm>
        </p:spPr>
        <p:txBody>
          <a:bodyPr/>
          <a:lstStyle/>
          <a:p>
            <a:r>
              <a:rPr lang="de-CH"/>
              <a:t>2. Run Datenvisualisierung – Cartagena</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27</a:t>
            </a:fld>
            <a:endParaRPr lang="en-US" altLang="de-DE"/>
          </a:p>
        </p:txBody>
      </p:sp>
      <p:sp>
        <p:nvSpPr>
          <p:cNvPr id="70" name="Foliennummernplatzhalter 2">
            <a:extLst>
              <a:ext uri="{FF2B5EF4-FFF2-40B4-BE49-F238E27FC236}">
                <a16:creationId xmlns:a16="http://schemas.microsoft.com/office/drawing/2014/main" id="{7D3434D8-C604-4350-84A9-0AB93B6600DA}"/>
              </a:ext>
            </a:extLst>
          </p:cNvPr>
          <p:cNvSpPr txBox="1">
            <a:spLocks/>
          </p:cNvSpPr>
          <p:nvPr/>
        </p:nvSpPr>
        <p:spPr>
          <a:xfrm>
            <a:off x="22569488" y="712788"/>
            <a:ext cx="1065212" cy="730250"/>
          </a:xfrm>
          <a:prstGeom prst="rect">
            <a:avLst/>
          </a:prstGeom>
        </p:spPr>
        <p:txBody>
          <a:bodyPr vert="horz" wrap="square" lIns="243852" tIns="121926" rIns="243852" bIns="121926" numCol="1" anchor="ctr" anchorCtr="0" compatLnSpc="1">
            <a:prstTxWarp prst="textNoShape">
              <a:avLst/>
            </a:prstTxWarp>
          </a:bodyPr>
          <a:lstStyle>
            <a:defPPr>
              <a:defRPr lang="en-US"/>
            </a:defPPr>
            <a:lvl1pPr algn="ctr" defTabSz="1219200" rtl="0" eaLnBrk="1" fontAlgn="base" hangingPunct="1">
              <a:spcBef>
                <a:spcPct val="0"/>
              </a:spcBef>
              <a:spcAft>
                <a:spcPct val="0"/>
              </a:spcAft>
              <a:defRPr sz="2400" kern="1200">
                <a:solidFill>
                  <a:schemeClr val="bg1"/>
                </a:solidFill>
                <a:latin typeface="Raleway Regular" panose="020B0503030101060003" pitchFamily="34" charset="77"/>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a:lstStyle>
          <a:p>
            <a:pPr>
              <a:defRPr/>
            </a:pPr>
            <a:fld id="{22565274-3B9F-F242-996E-73964514835A}" type="slidenum">
              <a:rPr lang="en-US" altLang="de-DE" smtClean="0"/>
              <a:pPr>
                <a:defRPr/>
              </a:pPr>
              <a:t>27</a:t>
            </a:fld>
            <a:endParaRPr lang="en-US" altLang="de-DE"/>
          </a:p>
        </p:txBody>
      </p:sp>
      <p:cxnSp>
        <p:nvCxnSpPr>
          <p:cNvPr id="31" name="Gerade Verbindung 7">
            <a:extLst>
              <a:ext uri="{FF2B5EF4-FFF2-40B4-BE49-F238E27FC236}">
                <a16:creationId xmlns:a16="http://schemas.microsoft.com/office/drawing/2014/main" id="{21B7BB8D-6DCD-465C-B141-7524E5E70AE9}"/>
              </a:ext>
            </a:extLst>
          </p:cNvPr>
          <p:cNvCxnSpPr>
            <a:cxnSpLocks/>
          </p:cNvCxnSpPr>
          <p:nvPr/>
        </p:nvCxnSpPr>
        <p:spPr>
          <a:xfrm>
            <a:off x="15958569" y="3047733"/>
            <a:ext cx="0" cy="76264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Dreieck 8">
            <a:extLst>
              <a:ext uri="{FF2B5EF4-FFF2-40B4-BE49-F238E27FC236}">
                <a16:creationId xmlns:a16="http://schemas.microsoft.com/office/drawing/2014/main" id="{86DABCA1-52FF-44DD-8CFB-3EC167283C1F}"/>
              </a:ext>
            </a:extLst>
          </p:cNvPr>
          <p:cNvSpPr/>
          <p:nvPr/>
        </p:nvSpPr>
        <p:spPr>
          <a:xfrm rot="5400000">
            <a:off x="14374307" y="6685712"/>
            <a:ext cx="32004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feld 32">
            <a:extLst>
              <a:ext uri="{FF2B5EF4-FFF2-40B4-BE49-F238E27FC236}">
                <a16:creationId xmlns:a16="http://schemas.microsoft.com/office/drawing/2014/main" id="{55545692-4245-429C-B4B6-71A2A079385F}"/>
              </a:ext>
            </a:extLst>
          </p:cNvPr>
          <p:cNvSpPr txBox="1"/>
          <p:nvPr/>
        </p:nvSpPr>
        <p:spPr>
          <a:xfrm>
            <a:off x="16657863" y="5741423"/>
            <a:ext cx="6741507" cy="2308324"/>
          </a:xfrm>
          <a:prstGeom prst="rect">
            <a:avLst/>
          </a:prstGeom>
          <a:noFill/>
        </p:spPr>
        <p:txBody>
          <a:bodyPr wrap="square" rtlCol="0">
            <a:spAutoFit/>
          </a:bodyPr>
          <a:lstStyle/>
          <a:p>
            <a:pPr marL="685800" indent="-685800">
              <a:buFont typeface="Symbol" panose="05050102010706020507" pitchFamily="18" charset="2"/>
              <a:buChar char="-"/>
            </a:pPr>
            <a:r>
              <a:rPr lang="de-CH" b="1"/>
              <a:t>Beginn</a:t>
            </a:r>
            <a:r>
              <a:rPr lang="de-CH"/>
              <a:t>: 18. April 2019</a:t>
            </a:r>
          </a:p>
          <a:p>
            <a:pPr marL="685800" indent="-685800">
              <a:buFont typeface="Symbol" panose="05050102010706020507" pitchFamily="18" charset="2"/>
              <a:buChar char="-"/>
            </a:pPr>
            <a:r>
              <a:rPr lang="de-CH" b="1"/>
              <a:t>Follower</a:t>
            </a:r>
            <a:r>
              <a:rPr lang="de-CH"/>
              <a:t>: 328’000</a:t>
            </a:r>
          </a:p>
          <a:p>
            <a:pPr marL="685800" indent="-685800">
              <a:buFont typeface="Symbol" panose="05050102010706020507" pitchFamily="18" charset="2"/>
              <a:buChar char="-"/>
            </a:pPr>
            <a:r>
              <a:rPr lang="de-CH" b="1"/>
              <a:t>Likes</a:t>
            </a:r>
            <a:r>
              <a:rPr lang="de-CH"/>
              <a:t>: 7’151</a:t>
            </a:r>
          </a:p>
        </p:txBody>
      </p:sp>
      <p:pic>
        <p:nvPicPr>
          <p:cNvPr id="6" name="Grafik 5" descr="Ein Bild, das drinnen enthält.&#10;&#10;Mit hoher Zuverlässigkeit generierte Beschreibung">
            <a:extLst>
              <a:ext uri="{FF2B5EF4-FFF2-40B4-BE49-F238E27FC236}">
                <a16:creationId xmlns:a16="http://schemas.microsoft.com/office/drawing/2014/main" id="{33237301-AD0F-40B5-BCB1-42654F247FBF}"/>
              </a:ext>
            </a:extLst>
          </p:cNvPr>
          <p:cNvPicPr>
            <a:picLocks noChangeAspect="1"/>
          </p:cNvPicPr>
          <p:nvPr/>
        </p:nvPicPr>
        <p:blipFill>
          <a:blip r:embed="rId3"/>
          <a:stretch>
            <a:fillRect/>
          </a:stretch>
        </p:blipFill>
        <p:spPr>
          <a:xfrm>
            <a:off x="1357038" y="1970880"/>
            <a:ext cx="13868943" cy="10186569"/>
          </a:xfrm>
          <a:prstGeom prst="rect">
            <a:avLst/>
          </a:prstGeom>
          <a:ln>
            <a:solidFill>
              <a:schemeClr val="tx1"/>
            </a:solidFill>
          </a:ln>
        </p:spPr>
      </p:pic>
    </p:spTree>
    <p:extLst>
      <p:ext uri="{BB962C8B-B14F-4D97-AF65-F5344CB8AC3E}">
        <p14:creationId xmlns:p14="http://schemas.microsoft.com/office/powerpoint/2010/main" val="1561809362"/>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CA969FED-33D1-4205-B2C3-62E69623516D}"/>
              </a:ext>
            </a:extLst>
          </p:cNvPr>
          <p:cNvPicPr>
            <a:picLocks noChangeAspect="1"/>
          </p:cNvPicPr>
          <p:nvPr/>
        </p:nvPicPr>
        <p:blipFill>
          <a:blip r:embed="rId3"/>
          <a:stretch>
            <a:fillRect/>
          </a:stretch>
        </p:blipFill>
        <p:spPr>
          <a:xfrm>
            <a:off x="1047549" y="1852748"/>
            <a:ext cx="14228611" cy="11382889"/>
          </a:xfrm>
          <a:prstGeom prst="rect">
            <a:avLst/>
          </a:prstGeom>
          <a:ln>
            <a:solidFill>
              <a:schemeClr val="tx1"/>
            </a:solidFill>
          </a:ln>
        </p:spPr>
      </p:pic>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a:xfrm>
            <a:off x="2112708" y="376308"/>
            <a:ext cx="19429396" cy="1462152"/>
          </a:xfrm>
        </p:spPr>
        <p:txBody>
          <a:bodyPr/>
          <a:lstStyle/>
          <a:p>
            <a:r>
              <a:rPr lang="de-CH"/>
              <a:t>2. Run Datenvisualisierung – Cartagena </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28</a:t>
            </a:fld>
            <a:endParaRPr lang="en-US" altLang="de-DE"/>
          </a:p>
        </p:txBody>
      </p:sp>
      <p:sp>
        <p:nvSpPr>
          <p:cNvPr id="70" name="Foliennummernplatzhalter 2">
            <a:extLst>
              <a:ext uri="{FF2B5EF4-FFF2-40B4-BE49-F238E27FC236}">
                <a16:creationId xmlns:a16="http://schemas.microsoft.com/office/drawing/2014/main" id="{7D3434D8-C604-4350-84A9-0AB93B6600DA}"/>
              </a:ext>
            </a:extLst>
          </p:cNvPr>
          <p:cNvSpPr txBox="1">
            <a:spLocks/>
          </p:cNvSpPr>
          <p:nvPr/>
        </p:nvSpPr>
        <p:spPr>
          <a:xfrm>
            <a:off x="22569488" y="712788"/>
            <a:ext cx="1065212" cy="730250"/>
          </a:xfrm>
          <a:prstGeom prst="rect">
            <a:avLst/>
          </a:prstGeom>
        </p:spPr>
        <p:txBody>
          <a:bodyPr vert="horz" wrap="square" lIns="243852" tIns="121926" rIns="243852" bIns="121926" numCol="1" anchor="ctr" anchorCtr="0" compatLnSpc="1">
            <a:prstTxWarp prst="textNoShape">
              <a:avLst/>
            </a:prstTxWarp>
          </a:bodyPr>
          <a:lstStyle>
            <a:defPPr>
              <a:defRPr lang="en-US"/>
            </a:defPPr>
            <a:lvl1pPr algn="ctr" defTabSz="1219200" rtl="0" eaLnBrk="1" fontAlgn="base" hangingPunct="1">
              <a:spcBef>
                <a:spcPct val="0"/>
              </a:spcBef>
              <a:spcAft>
                <a:spcPct val="0"/>
              </a:spcAft>
              <a:defRPr sz="2400" kern="1200">
                <a:solidFill>
                  <a:schemeClr val="bg1"/>
                </a:solidFill>
                <a:latin typeface="Raleway Regular" panose="020B0503030101060003" pitchFamily="34" charset="77"/>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a:lstStyle>
          <a:p>
            <a:pPr>
              <a:defRPr/>
            </a:pPr>
            <a:fld id="{22565274-3B9F-F242-996E-73964514835A}" type="slidenum">
              <a:rPr lang="en-US" altLang="de-DE" smtClean="0"/>
              <a:pPr>
                <a:defRPr/>
              </a:pPr>
              <a:t>28</a:t>
            </a:fld>
            <a:endParaRPr lang="en-US" altLang="de-DE"/>
          </a:p>
        </p:txBody>
      </p:sp>
      <p:cxnSp>
        <p:nvCxnSpPr>
          <p:cNvPr id="12" name="Gerade Verbindung 7">
            <a:extLst>
              <a:ext uri="{FF2B5EF4-FFF2-40B4-BE49-F238E27FC236}">
                <a16:creationId xmlns:a16="http://schemas.microsoft.com/office/drawing/2014/main" id="{8CBE133F-4FE8-4D20-A395-29F6C825FD02}"/>
              </a:ext>
            </a:extLst>
          </p:cNvPr>
          <p:cNvCxnSpPr>
            <a:cxnSpLocks/>
          </p:cNvCxnSpPr>
          <p:nvPr/>
        </p:nvCxnSpPr>
        <p:spPr>
          <a:xfrm>
            <a:off x="15978930" y="3047731"/>
            <a:ext cx="0" cy="76264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Dreieck 8">
            <a:extLst>
              <a:ext uri="{FF2B5EF4-FFF2-40B4-BE49-F238E27FC236}">
                <a16:creationId xmlns:a16="http://schemas.microsoft.com/office/drawing/2014/main" id="{D78E5433-C07D-42FB-8F2A-BB8E801657DD}"/>
              </a:ext>
            </a:extLst>
          </p:cNvPr>
          <p:cNvSpPr/>
          <p:nvPr/>
        </p:nvSpPr>
        <p:spPr>
          <a:xfrm rot="5400000">
            <a:off x="14394668" y="6685710"/>
            <a:ext cx="32004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3A024BBB-9761-4CC0-A460-BF04EFBDB410}"/>
              </a:ext>
            </a:extLst>
          </p:cNvPr>
          <p:cNvSpPr txBox="1"/>
          <p:nvPr/>
        </p:nvSpPr>
        <p:spPr>
          <a:xfrm>
            <a:off x="16774273" y="2219365"/>
            <a:ext cx="6741507" cy="9694962"/>
          </a:xfrm>
          <a:prstGeom prst="rect">
            <a:avLst/>
          </a:prstGeom>
          <a:noFill/>
        </p:spPr>
        <p:txBody>
          <a:bodyPr wrap="square" rtlCol="0">
            <a:spAutoFit/>
          </a:bodyPr>
          <a:lstStyle/>
          <a:p>
            <a:pPr marL="685800" indent="-685800">
              <a:buFont typeface="Symbol" panose="05050102010706020507" pitchFamily="18" charset="2"/>
              <a:buChar char="-"/>
            </a:pPr>
            <a:r>
              <a:rPr lang="de-CH" b="1"/>
              <a:t>Preiserhöhung</a:t>
            </a:r>
            <a:r>
              <a:rPr lang="de-CH"/>
              <a:t> des spezifischen Hotels während Preise der Kontrollgruppe (Region) </a:t>
            </a:r>
            <a:r>
              <a:rPr lang="de-CH" b="1"/>
              <a:t>sinken</a:t>
            </a:r>
          </a:p>
          <a:p>
            <a:endParaRPr lang="de-CH"/>
          </a:p>
          <a:p>
            <a:pPr marL="685800" indent="-685800">
              <a:buFont typeface="Symbol" panose="05050102010706020507" pitchFamily="18" charset="2"/>
              <a:buChar char="-"/>
            </a:pPr>
            <a:r>
              <a:rPr lang="de-CH"/>
              <a:t>Zeitlich </a:t>
            </a:r>
            <a:r>
              <a:rPr lang="de-CH" b="1"/>
              <a:t>einige Tage nach</a:t>
            </a:r>
            <a:r>
              <a:rPr lang="de-CH"/>
              <a:t> Instagram Post</a:t>
            </a:r>
          </a:p>
          <a:p>
            <a:endParaRPr lang="de-CH">
              <a:sym typeface="Wingdings" panose="05000000000000000000" pitchFamily="2" charset="2"/>
            </a:endParaRPr>
          </a:p>
          <a:p>
            <a:r>
              <a:rPr lang="de-CH" b="1">
                <a:sym typeface="Wingdings" panose="05000000000000000000" pitchFamily="2" charset="2"/>
              </a:rPr>
              <a:t>Möglichkeit vorhanden, dass Influencer Preiseerhöhung positiv beeinflusst hat</a:t>
            </a:r>
            <a:endParaRPr lang="de-CH" b="1"/>
          </a:p>
        </p:txBody>
      </p:sp>
      <p:sp>
        <p:nvSpPr>
          <p:cNvPr id="8" name="Ellipse 7">
            <a:extLst>
              <a:ext uri="{FF2B5EF4-FFF2-40B4-BE49-F238E27FC236}">
                <a16:creationId xmlns:a16="http://schemas.microsoft.com/office/drawing/2014/main" id="{EDD1F251-E414-433C-8CAE-29F497B9D849}"/>
              </a:ext>
            </a:extLst>
          </p:cNvPr>
          <p:cNvSpPr/>
          <p:nvPr/>
        </p:nvSpPr>
        <p:spPr>
          <a:xfrm>
            <a:off x="3946358" y="3785937"/>
            <a:ext cx="3611933" cy="4764506"/>
          </a:xfrm>
          <a:prstGeom prst="ellipse">
            <a:avLst/>
          </a:prstGeom>
          <a:noFill/>
          <a:ln w="762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93427260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a:xfrm>
            <a:off x="2112708" y="376308"/>
            <a:ext cx="19429396" cy="1462152"/>
          </a:xfrm>
        </p:spPr>
        <p:txBody>
          <a:bodyPr/>
          <a:lstStyle/>
          <a:p>
            <a:r>
              <a:rPr lang="de-CH"/>
              <a:t>2. Run Datenvisualisierung – Edinburgh</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29</a:t>
            </a:fld>
            <a:endParaRPr lang="en-US" altLang="de-DE"/>
          </a:p>
        </p:txBody>
      </p:sp>
      <p:sp>
        <p:nvSpPr>
          <p:cNvPr id="70" name="Foliennummernplatzhalter 2">
            <a:extLst>
              <a:ext uri="{FF2B5EF4-FFF2-40B4-BE49-F238E27FC236}">
                <a16:creationId xmlns:a16="http://schemas.microsoft.com/office/drawing/2014/main" id="{7D3434D8-C604-4350-84A9-0AB93B6600DA}"/>
              </a:ext>
            </a:extLst>
          </p:cNvPr>
          <p:cNvSpPr txBox="1">
            <a:spLocks/>
          </p:cNvSpPr>
          <p:nvPr/>
        </p:nvSpPr>
        <p:spPr>
          <a:xfrm>
            <a:off x="22569488" y="712788"/>
            <a:ext cx="1065212" cy="730250"/>
          </a:xfrm>
          <a:prstGeom prst="rect">
            <a:avLst/>
          </a:prstGeom>
        </p:spPr>
        <p:txBody>
          <a:bodyPr vert="horz" wrap="square" lIns="243852" tIns="121926" rIns="243852" bIns="121926" numCol="1" anchor="ctr" anchorCtr="0" compatLnSpc="1">
            <a:prstTxWarp prst="textNoShape">
              <a:avLst/>
            </a:prstTxWarp>
          </a:bodyPr>
          <a:lstStyle>
            <a:defPPr>
              <a:defRPr lang="en-US"/>
            </a:defPPr>
            <a:lvl1pPr algn="ctr" defTabSz="1219200" rtl="0" eaLnBrk="1" fontAlgn="base" hangingPunct="1">
              <a:spcBef>
                <a:spcPct val="0"/>
              </a:spcBef>
              <a:spcAft>
                <a:spcPct val="0"/>
              </a:spcAft>
              <a:defRPr sz="2400" kern="1200">
                <a:solidFill>
                  <a:schemeClr val="bg1"/>
                </a:solidFill>
                <a:latin typeface="Raleway Regular" panose="020B0503030101060003" pitchFamily="34" charset="77"/>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a:lstStyle>
          <a:p>
            <a:pPr>
              <a:defRPr/>
            </a:pPr>
            <a:fld id="{22565274-3B9F-F242-996E-73964514835A}" type="slidenum">
              <a:rPr lang="en-US" altLang="de-DE" smtClean="0"/>
              <a:pPr>
                <a:defRPr/>
              </a:pPr>
              <a:t>29</a:t>
            </a:fld>
            <a:endParaRPr lang="en-US" altLang="de-DE"/>
          </a:p>
        </p:txBody>
      </p:sp>
      <p:cxnSp>
        <p:nvCxnSpPr>
          <p:cNvPr id="31" name="Gerade Verbindung 7">
            <a:extLst>
              <a:ext uri="{FF2B5EF4-FFF2-40B4-BE49-F238E27FC236}">
                <a16:creationId xmlns:a16="http://schemas.microsoft.com/office/drawing/2014/main" id="{21B7BB8D-6DCD-465C-B141-7524E5E70AE9}"/>
              </a:ext>
            </a:extLst>
          </p:cNvPr>
          <p:cNvCxnSpPr>
            <a:cxnSpLocks/>
          </p:cNvCxnSpPr>
          <p:nvPr/>
        </p:nvCxnSpPr>
        <p:spPr>
          <a:xfrm>
            <a:off x="14235283" y="2977395"/>
            <a:ext cx="0" cy="76264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Dreieck 8">
            <a:extLst>
              <a:ext uri="{FF2B5EF4-FFF2-40B4-BE49-F238E27FC236}">
                <a16:creationId xmlns:a16="http://schemas.microsoft.com/office/drawing/2014/main" id="{86DABCA1-52FF-44DD-8CFB-3EC167283C1F}"/>
              </a:ext>
            </a:extLst>
          </p:cNvPr>
          <p:cNvSpPr/>
          <p:nvPr/>
        </p:nvSpPr>
        <p:spPr>
          <a:xfrm rot="5400000">
            <a:off x="12651021" y="6615374"/>
            <a:ext cx="32004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feld 32">
            <a:extLst>
              <a:ext uri="{FF2B5EF4-FFF2-40B4-BE49-F238E27FC236}">
                <a16:creationId xmlns:a16="http://schemas.microsoft.com/office/drawing/2014/main" id="{55545692-4245-429C-B4B6-71A2A079385F}"/>
              </a:ext>
            </a:extLst>
          </p:cNvPr>
          <p:cNvSpPr txBox="1"/>
          <p:nvPr/>
        </p:nvSpPr>
        <p:spPr>
          <a:xfrm>
            <a:off x="15391774" y="5741423"/>
            <a:ext cx="6741507" cy="2308324"/>
          </a:xfrm>
          <a:prstGeom prst="rect">
            <a:avLst/>
          </a:prstGeom>
          <a:noFill/>
        </p:spPr>
        <p:txBody>
          <a:bodyPr wrap="square" rtlCol="0">
            <a:spAutoFit/>
          </a:bodyPr>
          <a:lstStyle/>
          <a:p>
            <a:pPr marL="685800" indent="-685800">
              <a:buFont typeface="Symbol" panose="05050102010706020507" pitchFamily="18" charset="2"/>
              <a:buChar char="-"/>
            </a:pPr>
            <a:r>
              <a:rPr lang="de-CH" b="1"/>
              <a:t>Beginn</a:t>
            </a:r>
            <a:r>
              <a:rPr lang="de-CH"/>
              <a:t>: 23. April 2019</a:t>
            </a:r>
          </a:p>
          <a:p>
            <a:pPr marL="685800" indent="-685800">
              <a:buFont typeface="Symbol" panose="05050102010706020507" pitchFamily="18" charset="2"/>
              <a:buChar char="-"/>
            </a:pPr>
            <a:r>
              <a:rPr lang="de-CH" b="1"/>
              <a:t>Follower</a:t>
            </a:r>
            <a:r>
              <a:rPr lang="de-CH"/>
              <a:t>: 131’000</a:t>
            </a:r>
          </a:p>
          <a:p>
            <a:pPr marL="685800" indent="-685800">
              <a:buFont typeface="Symbol" panose="05050102010706020507" pitchFamily="18" charset="2"/>
              <a:buChar char="-"/>
            </a:pPr>
            <a:r>
              <a:rPr lang="de-CH" b="1"/>
              <a:t>Likes</a:t>
            </a:r>
            <a:r>
              <a:rPr lang="de-CH"/>
              <a:t>: 1’673</a:t>
            </a:r>
          </a:p>
        </p:txBody>
      </p:sp>
      <p:pic>
        <p:nvPicPr>
          <p:cNvPr id="4" name="Grafik 3">
            <a:extLst>
              <a:ext uri="{FF2B5EF4-FFF2-40B4-BE49-F238E27FC236}">
                <a16:creationId xmlns:a16="http://schemas.microsoft.com/office/drawing/2014/main" id="{AFAF8729-1CD8-4D27-ACCB-1151ED7B0A9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27347" y="1650424"/>
            <a:ext cx="6774471" cy="11546466"/>
          </a:xfrm>
          <a:prstGeom prst="rect">
            <a:avLst/>
          </a:prstGeom>
          <a:ln>
            <a:solidFill>
              <a:schemeClr val="tx1"/>
            </a:solidFill>
          </a:ln>
        </p:spPr>
      </p:pic>
    </p:spTree>
    <p:extLst>
      <p:ext uri="{BB962C8B-B14F-4D97-AF65-F5344CB8AC3E}">
        <p14:creationId xmlns:p14="http://schemas.microsoft.com/office/powerpoint/2010/main" val="388384117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33519-3FDE-3A40-AAD9-A4BD4D7532B4}"/>
              </a:ext>
            </a:extLst>
          </p:cNvPr>
          <p:cNvSpPr>
            <a:spLocks noGrp="1"/>
          </p:cNvSpPr>
          <p:nvPr>
            <p:ph type="ctrTitle" idx="4294967295"/>
          </p:nvPr>
        </p:nvSpPr>
        <p:spPr>
          <a:xfrm>
            <a:off x="16460788" y="3124200"/>
            <a:ext cx="7270750" cy="2676525"/>
          </a:xfrm>
        </p:spPr>
        <p:txBody>
          <a:bodyPr/>
          <a:lstStyle/>
          <a:p>
            <a:pPr algn="l" eaLnBrk="1" hangingPunct="1">
              <a:defRPr/>
            </a:pPr>
            <a:r>
              <a:rPr lang="en-US" altLang="de-DE" sz="8800">
                <a:solidFill>
                  <a:schemeClr val="bg2">
                    <a:lumMod val="50000"/>
                  </a:schemeClr>
                </a:solidFill>
              </a:rPr>
              <a:t>Der Hotelier Case</a:t>
            </a:r>
          </a:p>
        </p:txBody>
      </p:sp>
      <p:sp>
        <p:nvSpPr>
          <p:cNvPr id="20482" name="Subtitle 2">
            <a:extLst>
              <a:ext uri="{FF2B5EF4-FFF2-40B4-BE49-F238E27FC236}">
                <a16:creationId xmlns:a16="http://schemas.microsoft.com/office/drawing/2014/main" id="{2ED3CD43-DF1F-2348-97F2-0D1BE275E7CE}"/>
              </a:ext>
            </a:extLst>
          </p:cNvPr>
          <p:cNvSpPr>
            <a:spLocks noGrp="1"/>
          </p:cNvSpPr>
          <p:nvPr>
            <p:ph type="subTitle" idx="4294967295"/>
          </p:nvPr>
        </p:nvSpPr>
        <p:spPr>
          <a:xfrm>
            <a:off x="16505238" y="6400800"/>
            <a:ext cx="6280150" cy="1752600"/>
          </a:xfrm>
        </p:spPr>
        <p:txBody>
          <a:bodyPr/>
          <a:lstStyle/>
          <a:p>
            <a:pPr eaLnBrk="1" hangingPunct="1"/>
            <a:r>
              <a:rPr lang="en-US" altLang="de-DE" sz="4300"/>
              <a:t>IC: Technology und Market Intelligence</a:t>
            </a:r>
          </a:p>
        </p:txBody>
      </p:sp>
      <p:grpSp>
        <p:nvGrpSpPr>
          <p:cNvPr id="20483" name="Group 4">
            <a:extLst>
              <a:ext uri="{FF2B5EF4-FFF2-40B4-BE49-F238E27FC236}">
                <a16:creationId xmlns:a16="http://schemas.microsoft.com/office/drawing/2014/main" id="{E08A4DBB-5A78-F544-992B-A1737677A984}"/>
              </a:ext>
            </a:extLst>
          </p:cNvPr>
          <p:cNvGrpSpPr>
            <a:grpSpLocks/>
          </p:cNvGrpSpPr>
          <p:nvPr/>
        </p:nvGrpSpPr>
        <p:grpSpPr bwMode="auto">
          <a:xfrm>
            <a:off x="16765588" y="8143875"/>
            <a:ext cx="2625725" cy="466725"/>
            <a:chOff x="6221638" y="2403583"/>
            <a:chExt cx="1501283" cy="267029"/>
          </a:xfrm>
        </p:grpSpPr>
        <p:sp>
          <p:nvSpPr>
            <p:cNvPr id="4" name="Oval 3">
              <a:extLst>
                <a:ext uri="{FF2B5EF4-FFF2-40B4-BE49-F238E27FC236}">
                  <a16:creationId xmlns:a16="http://schemas.microsoft.com/office/drawing/2014/main" id="{C23BB508-7859-8645-AAA9-5FC13F539537}"/>
                </a:ext>
              </a:extLst>
            </p:cNvPr>
            <p:cNvSpPr/>
            <p:nvPr/>
          </p:nvSpPr>
          <p:spPr>
            <a:xfrm>
              <a:off x="7449713" y="2403583"/>
              <a:ext cx="273208" cy="26702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261"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6513B49A-F218-C54B-AD9D-3EB899E0B66C}"/>
                </a:ext>
              </a:extLst>
            </p:cNvPr>
            <p:cNvSpPr/>
            <p:nvPr/>
          </p:nvSpPr>
          <p:spPr>
            <a:xfrm>
              <a:off x="7142013" y="2403583"/>
              <a:ext cx="274116" cy="26702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261" eaLnBrk="1" fontAlgn="auto" hangingPunct="1">
                <a:spcBef>
                  <a:spcPts val="0"/>
                </a:spcBef>
                <a:spcAft>
                  <a:spcPts val="0"/>
                </a:spcAft>
                <a:defRPr/>
              </a:pPr>
              <a:endParaRPr lang="en-US"/>
            </a:p>
          </p:txBody>
        </p:sp>
        <p:sp>
          <p:nvSpPr>
            <p:cNvPr id="10" name="Oval 9">
              <a:extLst>
                <a:ext uri="{FF2B5EF4-FFF2-40B4-BE49-F238E27FC236}">
                  <a16:creationId xmlns:a16="http://schemas.microsoft.com/office/drawing/2014/main" id="{5CEFF325-0AD1-7C4B-B6FC-51F3439839F3}"/>
                </a:ext>
              </a:extLst>
            </p:cNvPr>
            <p:cNvSpPr/>
            <p:nvPr/>
          </p:nvSpPr>
          <p:spPr>
            <a:xfrm>
              <a:off x="6835222" y="2403583"/>
              <a:ext cx="274116" cy="26702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261" eaLnBrk="1" fontAlgn="auto" hangingPunct="1">
                <a:spcBef>
                  <a:spcPts val="0"/>
                </a:spcBef>
                <a:spcAft>
                  <a:spcPts val="0"/>
                </a:spcAft>
                <a:defRPr/>
              </a:pPr>
              <a:endParaRPr lang="en-US"/>
            </a:p>
          </p:txBody>
        </p:sp>
        <p:sp>
          <p:nvSpPr>
            <p:cNvPr id="11" name="Oval 10">
              <a:extLst>
                <a:ext uri="{FF2B5EF4-FFF2-40B4-BE49-F238E27FC236}">
                  <a16:creationId xmlns:a16="http://schemas.microsoft.com/office/drawing/2014/main" id="{B7C46D6A-4A86-C14B-A015-56D107578F54}"/>
                </a:ext>
              </a:extLst>
            </p:cNvPr>
            <p:cNvSpPr/>
            <p:nvPr/>
          </p:nvSpPr>
          <p:spPr>
            <a:xfrm>
              <a:off x="6528430" y="2403583"/>
              <a:ext cx="274116" cy="26702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261" eaLnBrk="1" fontAlgn="auto" hangingPunct="1">
                <a:spcBef>
                  <a:spcPts val="0"/>
                </a:spcBef>
                <a:spcAft>
                  <a:spcPts val="0"/>
                </a:spcAft>
                <a:defRPr/>
              </a:pPr>
              <a:endParaRPr lang="en-US"/>
            </a:p>
          </p:txBody>
        </p:sp>
        <p:sp>
          <p:nvSpPr>
            <p:cNvPr id="12" name="Oval 11">
              <a:extLst>
                <a:ext uri="{FF2B5EF4-FFF2-40B4-BE49-F238E27FC236}">
                  <a16:creationId xmlns:a16="http://schemas.microsoft.com/office/drawing/2014/main" id="{A3D1CE10-CE1C-6047-97C6-12E819127E9E}"/>
                </a:ext>
              </a:extLst>
            </p:cNvPr>
            <p:cNvSpPr/>
            <p:nvPr/>
          </p:nvSpPr>
          <p:spPr>
            <a:xfrm>
              <a:off x="6221638" y="2403583"/>
              <a:ext cx="273208" cy="267029"/>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261" eaLnBrk="1" fontAlgn="auto" hangingPunct="1">
                <a:spcBef>
                  <a:spcPts val="0"/>
                </a:spcBef>
                <a:spcAft>
                  <a:spcPts val="0"/>
                </a:spcAft>
                <a:defRPr/>
              </a:pPr>
              <a:endParaRPr lang="en-US"/>
            </a:p>
          </p:txBody>
        </p:sp>
      </p:grpSp>
      <p:sp>
        <p:nvSpPr>
          <p:cNvPr id="20484" name="Slide Number Placeholder 7">
            <a:extLst>
              <a:ext uri="{FF2B5EF4-FFF2-40B4-BE49-F238E27FC236}">
                <a16:creationId xmlns:a16="http://schemas.microsoft.com/office/drawing/2014/main" id="{9438E89C-BDB9-5C4E-9231-410000E6CBE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Calibri" panose="020F0502020204030204" pitchFamily="34" charset="0"/>
                <a:ea typeface="ＭＳ Ｐゴシック" panose="020B0600070205080204" pitchFamily="34" charset="-128"/>
              </a:defRPr>
            </a:lvl1pPr>
            <a:lvl2pPr marL="742950" indent="-285750">
              <a:defRPr sz="4800">
                <a:solidFill>
                  <a:schemeClr val="tx1"/>
                </a:solidFill>
                <a:latin typeface="Calibri" panose="020F0502020204030204" pitchFamily="34" charset="0"/>
                <a:ea typeface="ＭＳ Ｐゴシック" panose="020B0600070205080204" pitchFamily="34" charset="-128"/>
              </a:defRPr>
            </a:lvl2pPr>
            <a:lvl3pPr marL="1143000" indent="-228600">
              <a:defRPr sz="4800">
                <a:solidFill>
                  <a:schemeClr val="tx1"/>
                </a:solidFill>
                <a:latin typeface="Calibri" panose="020F0502020204030204" pitchFamily="34" charset="0"/>
                <a:ea typeface="ＭＳ Ｐゴシック" panose="020B0600070205080204" pitchFamily="34" charset="-128"/>
              </a:defRPr>
            </a:lvl3pPr>
            <a:lvl4pPr marL="1600200" indent="-228600">
              <a:defRPr sz="4800">
                <a:solidFill>
                  <a:schemeClr val="tx1"/>
                </a:solidFill>
                <a:latin typeface="Calibri" panose="020F0502020204030204" pitchFamily="34" charset="0"/>
                <a:ea typeface="ＭＳ Ｐゴシック" panose="020B0600070205080204" pitchFamily="34" charset="-128"/>
              </a:defRPr>
            </a:lvl4pPr>
            <a:lvl5pPr marL="2057400" indent="-228600">
              <a:defRPr sz="4800">
                <a:solidFill>
                  <a:schemeClr val="tx1"/>
                </a:solidFill>
                <a:latin typeface="Calibri" panose="020F0502020204030204" pitchFamily="34" charset="0"/>
                <a:ea typeface="ＭＳ Ｐゴシック" panose="020B0600070205080204" pitchFamily="34" charset="-128"/>
              </a:defRPr>
            </a:lvl5pPr>
            <a:lvl6pPr marL="25146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6pPr>
            <a:lvl7pPr marL="29718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7pPr>
            <a:lvl8pPr marL="34290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8pPr>
            <a:lvl9pPr marL="38862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9pPr>
          </a:lstStyle>
          <a:p>
            <a:fld id="{2EB63A88-A066-2E49-AC5C-4B769BEAB4CF}" type="slidenum">
              <a:rPr lang="en-US" altLang="de-DE" sz="2400" smtClean="0">
                <a:solidFill>
                  <a:schemeClr val="bg1"/>
                </a:solidFill>
                <a:latin typeface="Raleway Regular" panose="020B0503030101060003" pitchFamily="34" charset="77"/>
              </a:rPr>
              <a:pPr/>
              <a:t>3</a:t>
            </a:fld>
            <a:endParaRPr lang="en-US" altLang="de-DE" sz="2400">
              <a:solidFill>
                <a:schemeClr val="bg1"/>
              </a:solidFill>
              <a:latin typeface="Raleway Regular" panose="020B0503030101060003" pitchFamily="34" charset="77"/>
            </a:endParaRPr>
          </a:p>
        </p:txBody>
      </p:sp>
      <p:sp>
        <p:nvSpPr>
          <p:cNvPr id="20485" name="Textfeld 13">
            <a:extLst>
              <a:ext uri="{FF2B5EF4-FFF2-40B4-BE49-F238E27FC236}">
                <a16:creationId xmlns:a16="http://schemas.microsoft.com/office/drawing/2014/main" id="{AED03C3E-BBC1-EE4E-B653-25242E43A793}"/>
              </a:ext>
            </a:extLst>
          </p:cNvPr>
          <p:cNvSpPr txBox="1">
            <a:spLocks noChangeArrowheads="1"/>
          </p:cNvSpPr>
          <p:nvPr/>
        </p:nvSpPr>
        <p:spPr bwMode="auto">
          <a:xfrm>
            <a:off x="22437725" y="13574713"/>
            <a:ext cx="1857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de-DE" altLang="de-DE"/>
          </a:p>
        </p:txBody>
      </p:sp>
      <p:sp>
        <p:nvSpPr>
          <p:cNvPr id="20486" name="Subtitle 2">
            <a:extLst>
              <a:ext uri="{FF2B5EF4-FFF2-40B4-BE49-F238E27FC236}">
                <a16:creationId xmlns:a16="http://schemas.microsoft.com/office/drawing/2014/main" id="{352C15A2-B6CE-5B43-93AE-D400D704B25C}"/>
              </a:ext>
            </a:extLst>
          </p:cNvPr>
          <p:cNvSpPr txBox="1">
            <a:spLocks/>
          </p:cNvSpPr>
          <p:nvPr/>
        </p:nvSpPr>
        <p:spPr bwMode="auto">
          <a:xfrm>
            <a:off x="16536988" y="12496800"/>
            <a:ext cx="4038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52" tIns="121926" rIns="243852" bIns="121926"/>
          <a:lstStyle>
            <a:lvl1pPr>
              <a:spcBef>
                <a:spcPct val="20000"/>
              </a:spcBef>
              <a:buFont typeface="Arial" panose="020B0604020202020204" pitchFamily="34" charset="0"/>
              <a:defRPr sz="6400">
                <a:solidFill>
                  <a:srgbClr val="BFBFBF"/>
                </a:solidFill>
                <a:latin typeface="Raleway Light" panose="020B0403030101060003" pitchFamily="34" charset="77"/>
                <a:ea typeface="ＭＳ Ｐゴシック" panose="020B0600070205080204" pitchFamily="34" charset="-128"/>
                <a:cs typeface="Raleway Light" panose="020B0403030101060003" pitchFamily="34" charset="77"/>
              </a:defRPr>
            </a:lvl1pPr>
            <a:lvl2pPr marL="742950" indent="-285750">
              <a:spcBef>
                <a:spcPct val="20000"/>
              </a:spcBef>
              <a:buFont typeface="Arial" panose="020B0604020202020204" pitchFamily="34" charset="0"/>
              <a:defRPr sz="4800">
                <a:solidFill>
                  <a:srgbClr val="BFBFBF"/>
                </a:solidFill>
                <a:latin typeface="Raleway Light" panose="020B0403030101060003" pitchFamily="34" charset="77"/>
                <a:ea typeface="ＭＳ Ｐゴシック" panose="020B0600070205080204" pitchFamily="34" charset="-128"/>
                <a:cs typeface="Raleway Light" panose="020B0403030101060003" pitchFamily="34" charset="77"/>
              </a:defRPr>
            </a:lvl2pPr>
            <a:lvl3pPr marL="1143000" indent="-228600">
              <a:spcBef>
                <a:spcPct val="20000"/>
              </a:spcBef>
              <a:buFont typeface="Arial" panose="020B0604020202020204" pitchFamily="34" charset="0"/>
              <a:defRPr sz="4300">
                <a:solidFill>
                  <a:srgbClr val="BFBFBF"/>
                </a:solidFill>
                <a:latin typeface="Raleway Light" panose="020B0403030101060003" pitchFamily="34" charset="77"/>
                <a:ea typeface="ＭＳ Ｐゴシック" panose="020B0600070205080204" pitchFamily="34" charset="-128"/>
                <a:cs typeface="Raleway Light" panose="020B0403030101060003" pitchFamily="34" charset="77"/>
              </a:defRPr>
            </a:lvl3pPr>
            <a:lvl4pPr marL="1600200" indent="-228600">
              <a:spcBef>
                <a:spcPct val="20000"/>
              </a:spcBef>
              <a:buFont typeface="Arial" panose="020B0604020202020204" pitchFamily="34" charset="0"/>
              <a:defRPr sz="3700">
                <a:solidFill>
                  <a:srgbClr val="BFBFBF"/>
                </a:solidFill>
                <a:latin typeface="Raleway Light" panose="020B0403030101060003" pitchFamily="34" charset="77"/>
                <a:ea typeface="ＭＳ Ｐゴシック" panose="020B0600070205080204" pitchFamily="34" charset="-128"/>
                <a:cs typeface="Raleway Light" panose="020B0403030101060003" pitchFamily="34" charset="77"/>
              </a:defRPr>
            </a:lvl4pPr>
            <a:lvl5pPr marL="2057400" indent="-228600">
              <a:spcBef>
                <a:spcPct val="20000"/>
              </a:spcBef>
              <a:buFont typeface="Arial" panose="020B0604020202020204" pitchFamily="34" charset="0"/>
              <a:defRPr sz="3700">
                <a:solidFill>
                  <a:srgbClr val="BFBFBF"/>
                </a:solidFill>
                <a:latin typeface="Raleway Light" panose="020B0403030101060003" pitchFamily="34" charset="77"/>
                <a:ea typeface="ＭＳ Ｐゴシック" panose="020B0600070205080204" pitchFamily="34" charset="-128"/>
                <a:cs typeface="Raleway Light" panose="020B0403030101060003" pitchFamily="34" charset="77"/>
              </a:defRPr>
            </a:lvl5pPr>
            <a:lvl6pPr marL="2514600" indent="-228600" defTabSz="1219200" eaLnBrk="0" fontAlgn="base" hangingPunct="0">
              <a:spcBef>
                <a:spcPct val="20000"/>
              </a:spcBef>
              <a:spcAft>
                <a:spcPct val="0"/>
              </a:spcAft>
              <a:buFont typeface="Arial" panose="020B0604020202020204" pitchFamily="34" charset="0"/>
              <a:defRPr sz="3700">
                <a:solidFill>
                  <a:srgbClr val="BFBFBF"/>
                </a:solidFill>
                <a:latin typeface="Raleway Light" panose="020B0403030101060003" pitchFamily="34" charset="77"/>
                <a:ea typeface="ＭＳ Ｐゴシック" panose="020B0600070205080204" pitchFamily="34" charset="-128"/>
                <a:cs typeface="Raleway Light" panose="020B0403030101060003" pitchFamily="34" charset="77"/>
              </a:defRPr>
            </a:lvl6pPr>
            <a:lvl7pPr marL="2971800" indent="-228600" defTabSz="1219200" eaLnBrk="0" fontAlgn="base" hangingPunct="0">
              <a:spcBef>
                <a:spcPct val="20000"/>
              </a:spcBef>
              <a:spcAft>
                <a:spcPct val="0"/>
              </a:spcAft>
              <a:buFont typeface="Arial" panose="020B0604020202020204" pitchFamily="34" charset="0"/>
              <a:defRPr sz="3700">
                <a:solidFill>
                  <a:srgbClr val="BFBFBF"/>
                </a:solidFill>
                <a:latin typeface="Raleway Light" panose="020B0403030101060003" pitchFamily="34" charset="77"/>
                <a:ea typeface="ＭＳ Ｐゴシック" panose="020B0600070205080204" pitchFamily="34" charset="-128"/>
                <a:cs typeface="Raleway Light" panose="020B0403030101060003" pitchFamily="34" charset="77"/>
              </a:defRPr>
            </a:lvl7pPr>
            <a:lvl8pPr marL="3429000" indent="-228600" defTabSz="1219200" eaLnBrk="0" fontAlgn="base" hangingPunct="0">
              <a:spcBef>
                <a:spcPct val="20000"/>
              </a:spcBef>
              <a:spcAft>
                <a:spcPct val="0"/>
              </a:spcAft>
              <a:buFont typeface="Arial" panose="020B0604020202020204" pitchFamily="34" charset="0"/>
              <a:defRPr sz="3700">
                <a:solidFill>
                  <a:srgbClr val="BFBFBF"/>
                </a:solidFill>
                <a:latin typeface="Raleway Light" panose="020B0403030101060003" pitchFamily="34" charset="77"/>
                <a:ea typeface="ＭＳ Ｐゴシック" panose="020B0600070205080204" pitchFamily="34" charset="-128"/>
                <a:cs typeface="Raleway Light" panose="020B0403030101060003" pitchFamily="34" charset="77"/>
              </a:defRPr>
            </a:lvl8pPr>
            <a:lvl9pPr marL="3886200" indent="-228600" defTabSz="1219200" eaLnBrk="0" fontAlgn="base" hangingPunct="0">
              <a:spcBef>
                <a:spcPct val="20000"/>
              </a:spcBef>
              <a:spcAft>
                <a:spcPct val="0"/>
              </a:spcAft>
              <a:buFont typeface="Arial" panose="020B0604020202020204" pitchFamily="34" charset="0"/>
              <a:defRPr sz="3700">
                <a:solidFill>
                  <a:srgbClr val="BFBFBF"/>
                </a:solidFill>
                <a:latin typeface="Raleway Light" panose="020B0403030101060003" pitchFamily="34" charset="77"/>
                <a:ea typeface="ＭＳ Ｐゴシック" panose="020B0600070205080204" pitchFamily="34" charset="-128"/>
                <a:cs typeface="Raleway Light" panose="020B0403030101060003" pitchFamily="34" charset="77"/>
              </a:defRPr>
            </a:lvl9pPr>
          </a:lstStyle>
          <a:p>
            <a:pPr eaLnBrk="1" hangingPunct="1"/>
            <a:r>
              <a:rPr lang="en-US" altLang="de-DE" sz="4300">
                <a:latin typeface="Calibri" panose="020F0502020204030204" pitchFamily="34" charset="0"/>
                <a:cs typeface="Calibri" panose="020F0502020204030204" pitchFamily="34" charset="0"/>
              </a:rPr>
              <a:t>21. Mai 2019</a:t>
            </a:r>
          </a:p>
        </p:txBody>
      </p:sp>
      <p:pic>
        <p:nvPicPr>
          <p:cNvPr id="20487" name="Grafik 18">
            <a:extLst>
              <a:ext uri="{FF2B5EF4-FFF2-40B4-BE49-F238E27FC236}">
                <a16:creationId xmlns:a16="http://schemas.microsoft.com/office/drawing/2014/main" id="{678A1781-4EFB-574F-84B5-8E03525D320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76200"/>
            <a:ext cx="15317788" cy="138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F5C8ABD-D75D-481D-AD51-AEA10394E985}"/>
              </a:ext>
            </a:extLst>
          </p:cNvPr>
          <p:cNvPicPr>
            <a:picLocks noChangeAspect="1"/>
          </p:cNvPicPr>
          <p:nvPr/>
        </p:nvPicPr>
        <p:blipFill>
          <a:blip r:embed="rId3"/>
          <a:stretch>
            <a:fillRect/>
          </a:stretch>
        </p:blipFill>
        <p:spPr>
          <a:xfrm>
            <a:off x="1085323" y="1838460"/>
            <a:ext cx="14221542" cy="11377234"/>
          </a:xfrm>
          <a:prstGeom prst="rect">
            <a:avLst/>
          </a:prstGeom>
          <a:ln>
            <a:solidFill>
              <a:schemeClr val="tx1"/>
            </a:solidFill>
          </a:ln>
        </p:spPr>
      </p:pic>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a:xfrm>
            <a:off x="2112708" y="376308"/>
            <a:ext cx="19429396" cy="1462152"/>
          </a:xfrm>
        </p:spPr>
        <p:txBody>
          <a:bodyPr/>
          <a:lstStyle/>
          <a:p>
            <a:r>
              <a:rPr lang="de-CH"/>
              <a:t>2. Run Datenvisualisierung – Edinburgh</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30</a:t>
            </a:fld>
            <a:endParaRPr lang="en-US" altLang="de-DE"/>
          </a:p>
        </p:txBody>
      </p:sp>
      <p:sp>
        <p:nvSpPr>
          <p:cNvPr id="70" name="Foliennummernplatzhalter 2">
            <a:extLst>
              <a:ext uri="{FF2B5EF4-FFF2-40B4-BE49-F238E27FC236}">
                <a16:creationId xmlns:a16="http://schemas.microsoft.com/office/drawing/2014/main" id="{7D3434D8-C604-4350-84A9-0AB93B6600DA}"/>
              </a:ext>
            </a:extLst>
          </p:cNvPr>
          <p:cNvSpPr txBox="1">
            <a:spLocks/>
          </p:cNvSpPr>
          <p:nvPr/>
        </p:nvSpPr>
        <p:spPr>
          <a:xfrm>
            <a:off x="22569488" y="712788"/>
            <a:ext cx="1065212" cy="730250"/>
          </a:xfrm>
          <a:prstGeom prst="rect">
            <a:avLst/>
          </a:prstGeom>
        </p:spPr>
        <p:txBody>
          <a:bodyPr vert="horz" wrap="square" lIns="243852" tIns="121926" rIns="243852" bIns="121926" numCol="1" anchor="ctr" anchorCtr="0" compatLnSpc="1">
            <a:prstTxWarp prst="textNoShape">
              <a:avLst/>
            </a:prstTxWarp>
          </a:bodyPr>
          <a:lstStyle>
            <a:defPPr>
              <a:defRPr lang="en-US"/>
            </a:defPPr>
            <a:lvl1pPr algn="ctr" defTabSz="1219200" rtl="0" eaLnBrk="1" fontAlgn="base" hangingPunct="1">
              <a:spcBef>
                <a:spcPct val="0"/>
              </a:spcBef>
              <a:spcAft>
                <a:spcPct val="0"/>
              </a:spcAft>
              <a:defRPr sz="2400" kern="1200">
                <a:solidFill>
                  <a:schemeClr val="bg1"/>
                </a:solidFill>
                <a:latin typeface="Raleway Regular" panose="020B0503030101060003" pitchFamily="34" charset="77"/>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a:lstStyle>
          <a:p>
            <a:pPr>
              <a:defRPr/>
            </a:pPr>
            <a:fld id="{22565274-3B9F-F242-996E-73964514835A}" type="slidenum">
              <a:rPr lang="en-US" altLang="de-DE" smtClean="0"/>
              <a:pPr>
                <a:defRPr/>
              </a:pPr>
              <a:t>30</a:t>
            </a:fld>
            <a:endParaRPr lang="en-US" altLang="de-DE"/>
          </a:p>
        </p:txBody>
      </p:sp>
      <p:cxnSp>
        <p:nvCxnSpPr>
          <p:cNvPr id="12" name="Gerade Verbindung 7">
            <a:extLst>
              <a:ext uri="{FF2B5EF4-FFF2-40B4-BE49-F238E27FC236}">
                <a16:creationId xmlns:a16="http://schemas.microsoft.com/office/drawing/2014/main" id="{8CBE133F-4FE8-4D20-A395-29F6C825FD02}"/>
              </a:ext>
            </a:extLst>
          </p:cNvPr>
          <p:cNvCxnSpPr>
            <a:cxnSpLocks/>
          </p:cNvCxnSpPr>
          <p:nvPr/>
        </p:nvCxnSpPr>
        <p:spPr>
          <a:xfrm>
            <a:off x="15978930" y="3047730"/>
            <a:ext cx="0" cy="76264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Dreieck 8">
            <a:extLst>
              <a:ext uri="{FF2B5EF4-FFF2-40B4-BE49-F238E27FC236}">
                <a16:creationId xmlns:a16="http://schemas.microsoft.com/office/drawing/2014/main" id="{D78E5433-C07D-42FB-8F2A-BB8E801657DD}"/>
              </a:ext>
            </a:extLst>
          </p:cNvPr>
          <p:cNvSpPr/>
          <p:nvPr/>
        </p:nvSpPr>
        <p:spPr>
          <a:xfrm rot="5400000">
            <a:off x="14394668" y="6685709"/>
            <a:ext cx="32004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3A024BBB-9761-4CC0-A460-BF04EFBDB410}"/>
              </a:ext>
            </a:extLst>
          </p:cNvPr>
          <p:cNvSpPr txBox="1"/>
          <p:nvPr/>
        </p:nvSpPr>
        <p:spPr>
          <a:xfrm>
            <a:off x="16914949" y="2078687"/>
            <a:ext cx="6741507" cy="9694962"/>
          </a:xfrm>
          <a:prstGeom prst="rect">
            <a:avLst/>
          </a:prstGeom>
          <a:noFill/>
        </p:spPr>
        <p:txBody>
          <a:bodyPr wrap="square" rtlCol="0">
            <a:spAutoFit/>
          </a:bodyPr>
          <a:lstStyle/>
          <a:p>
            <a:pPr marL="685800" indent="-685800">
              <a:buFont typeface="Symbol" panose="05050102010706020507" pitchFamily="18" charset="2"/>
              <a:buChar char="-"/>
            </a:pPr>
            <a:r>
              <a:rPr lang="de-CH" b="1"/>
              <a:t>Preissenkung</a:t>
            </a:r>
            <a:r>
              <a:rPr lang="de-CH"/>
              <a:t> des spezifischen Hotels während Preise der Kontrollgruppe (Region) </a:t>
            </a:r>
            <a:r>
              <a:rPr lang="de-CH" b="1"/>
              <a:t>steigt</a:t>
            </a:r>
          </a:p>
          <a:p>
            <a:endParaRPr lang="de-CH"/>
          </a:p>
          <a:p>
            <a:pPr marL="685800" indent="-685800">
              <a:buFont typeface="Symbol" panose="05050102010706020507" pitchFamily="18" charset="2"/>
              <a:buChar char="-"/>
            </a:pPr>
            <a:r>
              <a:rPr lang="de-CH"/>
              <a:t>Zeitlich </a:t>
            </a:r>
            <a:r>
              <a:rPr lang="de-CH" b="1"/>
              <a:t>kurz nach</a:t>
            </a:r>
            <a:r>
              <a:rPr lang="de-CH"/>
              <a:t> Instagram Post</a:t>
            </a:r>
          </a:p>
          <a:p>
            <a:endParaRPr lang="de-CH">
              <a:sym typeface="Wingdings" panose="05000000000000000000" pitchFamily="2" charset="2"/>
            </a:endParaRPr>
          </a:p>
          <a:p>
            <a:r>
              <a:rPr lang="de-CH" b="1">
                <a:sym typeface="Wingdings" panose="05000000000000000000" pitchFamily="2" charset="2"/>
              </a:rPr>
              <a:t>Möglichkeit, dass Influencer Post die Preise einer ganzen Region positiv beeinflusst</a:t>
            </a:r>
            <a:endParaRPr lang="de-CH" b="1"/>
          </a:p>
        </p:txBody>
      </p:sp>
      <p:sp>
        <p:nvSpPr>
          <p:cNvPr id="7" name="Ellipse 6">
            <a:extLst>
              <a:ext uri="{FF2B5EF4-FFF2-40B4-BE49-F238E27FC236}">
                <a16:creationId xmlns:a16="http://schemas.microsoft.com/office/drawing/2014/main" id="{73AD453B-9A6E-41BE-A8AD-A37435E6A2D8}"/>
              </a:ext>
            </a:extLst>
          </p:cNvPr>
          <p:cNvSpPr/>
          <p:nvPr/>
        </p:nvSpPr>
        <p:spPr>
          <a:xfrm>
            <a:off x="2310063" y="4620126"/>
            <a:ext cx="5149516" cy="2422358"/>
          </a:xfrm>
          <a:prstGeom prst="ellipse">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9164109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DCF0ADA5-B0FD-DC4E-A570-93F08228A3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60829" y="8168141"/>
            <a:ext cx="11226346" cy="5613174"/>
          </a:xfrm>
          <a:prstGeom prst="rect">
            <a:avLst/>
          </a:prstGeom>
        </p:spPr>
      </p:pic>
      <p:sp>
        <p:nvSpPr>
          <p:cNvPr id="2" name="Textplatzhalter 1">
            <a:extLst>
              <a:ext uri="{FF2B5EF4-FFF2-40B4-BE49-F238E27FC236}">
                <a16:creationId xmlns:a16="http://schemas.microsoft.com/office/drawing/2014/main" id="{BDEE1539-CCD0-48C1-B6E6-253FF89DD96C}"/>
              </a:ext>
            </a:extLst>
          </p:cNvPr>
          <p:cNvSpPr>
            <a:spLocks noGrp="1"/>
          </p:cNvSpPr>
          <p:nvPr>
            <p:ph type="body" sz="quarter" idx="13"/>
          </p:nvPr>
        </p:nvSpPr>
        <p:spPr/>
        <p:txBody>
          <a:bodyPr/>
          <a:lstStyle/>
          <a:p>
            <a:r>
              <a:rPr lang="de-CH"/>
              <a:t>Erkenntnisse der Datenvisualisierung des 2. Run</a:t>
            </a:r>
          </a:p>
        </p:txBody>
      </p:sp>
      <p:sp>
        <p:nvSpPr>
          <p:cNvPr id="3" name="Foliennummernplatzhalter 2">
            <a:extLst>
              <a:ext uri="{FF2B5EF4-FFF2-40B4-BE49-F238E27FC236}">
                <a16:creationId xmlns:a16="http://schemas.microsoft.com/office/drawing/2014/main" id="{0C8E8CC2-9179-4C48-B0E0-B7EEC30023E7}"/>
              </a:ext>
            </a:extLst>
          </p:cNvPr>
          <p:cNvSpPr>
            <a:spLocks noGrp="1"/>
          </p:cNvSpPr>
          <p:nvPr>
            <p:ph type="sldNum" sz="quarter" idx="16"/>
          </p:nvPr>
        </p:nvSpPr>
        <p:spPr/>
        <p:txBody>
          <a:bodyPr/>
          <a:lstStyle/>
          <a:p>
            <a:pPr>
              <a:defRPr/>
            </a:pPr>
            <a:fld id="{22565274-3B9F-F242-996E-73964514835A}" type="slidenum">
              <a:rPr lang="en-US" altLang="de-DE" smtClean="0"/>
              <a:pPr>
                <a:defRPr/>
              </a:pPr>
              <a:t>31</a:t>
            </a:fld>
            <a:endParaRPr lang="en-US" altLang="de-DE"/>
          </a:p>
        </p:txBody>
      </p:sp>
      <p:sp>
        <p:nvSpPr>
          <p:cNvPr id="4" name="Textfeld 3">
            <a:extLst>
              <a:ext uri="{FF2B5EF4-FFF2-40B4-BE49-F238E27FC236}">
                <a16:creationId xmlns:a16="http://schemas.microsoft.com/office/drawing/2014/main" id="{79B0630C-3E96-48E3-A413-05415CA214F3}"/>
              </a:ext>
            </a:extLst>
          </p:cNvPr>
          <p:cNvSpPr txBox="1"/>
          <p:nvPr/>
        </p:nvSpPr>
        <p:spPr>
          <a:xfrm>
            <a:off x="2662990" y="2695073"/>
            <a:ext cx="18063410" cy="4832092"/>
          </a:xfrm>
          <a:prstGeom prst="rect">
            <a:avLst/>
          </a:prstGeom>
          <a:noFill/>
        </p:spPr>
        <p:txBody>
          <a:bodyPr wrap="square" rtlCol="0">
            <a:spAutoFit/>
          </a:bodyPr>
          <a:lstStyle/>
          <a:p>
            <a:pPr marL="685800" indent="-685800">
              <a:buFont typeface="Symbol" panose="05050102010706020507" pitchFamily="18" charset="2"/>
              <a:buChar char="-"/>
            </a:pPr>
            <a:r>
              <a:rPr lang="de-CH" sz="4000"/>
              <a:t>Möglichkeit besteht, dass Influencer Posts zu einer Preiserhöhung der Hotels führen</a:t>
            </a:r>
          </a:p>
          <a:p>
            <a:pPr marL="685800" indent="-685800">
              <a:buFont typeface="Symbol" panose="05050102010706020507" pitchFamily="18" charset="2"/>
              <a:buChar char="-"/>
            </a:pPr>
            <a:endParaRPr lang="de-CH" sz="2800"/>
          </a:p>
          <a:p>
            <a:pPr marL="685800" indent="-685800">
              <a:buFont typeface="Symbol" panose="05050102010706020507" pitchFamily="18" charset="2"/>
              <a:buChar char="-"/>
            </a:pPr>
            <a:r>
              <a:rPr lang="de-CH" sz="4000"/>
              <a:t>Eine eventuelle Preiserhöhung kann zu unterschiedlichen Zeitpunkten nach dem Post auftreten</a:t>
            </a:r>
          </a:p>
          <a:p>
            <a:endParaRPr lang="de-CH" sz="4000"/>
          </a:p>
          <a:p>
            <a:pPr marL="685800" indent="-685800">
              <a:buFont typeface="Symbol" panose="05050102010706020507" pitchFamily="18" charset="2"/>
              <a:buChar char="-"/>
            </a:pPr>
            <a:r>
              <a:rPr lang="de-CH" sz="4000"/>
              <a:t>Denkbar wäre, dass ein Influencer Post die Preise einer ganzen Region erhöhen </a:t>
            </a:r>
          </a:p>
          <a:p>
            <a:endParaRPr lang="de-CH" sz="4000"/>
          </a:p>
        </p:txBody>
      </p:sp>
      <p:sp>
        <p:nvSpPr>
          <p:cNvPr id="5" name="Parallelogramm 4">
            <a:extLst>
              <a:ext uri="{FF2B5EF4-FFF2-40B4-BE49-F238E27FC236}">
                <a16:creationId xmlns:a16="http://schemas.microsoft.com/office/drawing/2014/main" id="{E186D825-6D90-C248-8BD9-D33B92631E27}"/>
              </a:ext>
            </a:extLst>
          </p:cNvPr>
          <p:cNvSpPr/>
          <p:nvPr/>
        </p:nvSpPr>
        <p:spPr>
          <a:xfrm>
            <a:off x="-379413" y="8686800"/>
            <a:ext cx="13731131" cy="5181600"/>
          </a:xfrm>
          <a:prstGeom prst="parallelogram">
            <a:avLst>
              <a:gd name="adj" fmla="val 63647"/>
            </a:avLst>
          </a:prstGeom>
          <a:solidFill>
            <a:srgbClr val="F7F1F4">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Parallelogramm 5">
            <a:extLst>
              <a:ext uri="{FF2B5EF4-FFF2-40B4-BE49-F238E27FC236}">
                <a16:creationId xmlns:a16="http://schemas.microsoft.com/office/drawing/2014/main" id="{799149ED-6FF1-C747-A7F5-2B3C03B50C13}"/>
              </a:ext>
            </a:extLst>
          </p:cNvPr>
          <p:cNvSpPr/>
          <p:nvPr/>
        </p:nvSpPr>
        <p:spPr>
          <a:xfrm>
            <a:off x="6707187" y="11652978"/>
            <a:ext cx="17221200" cy="2233710"/>
          </a:xfrm>
          <a:prstGeom prst="parallelogram">
            <a:avLst>
              <a:gd name="adj" fmla="val 63647"/>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Parallelogramm 6">
            <a:extLst>
              <a:ext uri="{FF2B5EF4-FFF2-40B4-BE49-F238E27FC236}">
                <a16:creationId xmlns:a16="http://schemas.microsoft.com/office/drawing/2014/main" id="{5496A68C-4F47-9344-BC9D-BA3B6990A5D9}"/>
              </a:ext>
            </a:extLst>
          </p:cNvPr>
          <p:cNvSpPr/>
          <p:nvPr/>
        </p:nvSpPr>
        <p:spPr>
          <a:xfrm>
            <a:off x="687387" y="9124656"/>
            <a:ext cx="4547814" cy="4743744"/>
          </a:xfrm>
          <a:prstGeom prst="parallelogram">
            <a:avLst>
              <a:gd name="adj" fmla="val 85492"/>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Parallelogramm 7">
            <a:extLst>
              <a:ext uri="{FF2B5EF4-FFF2-40B4-BE49-F238E27FC236}">
                <a16:creationId xmlns:a16="http://schemas.microsoft.com/office/drawing/2014/main" id="{AF7B441B-37AC-F44F-BBB4-A42D7B09F500}"/>
              </a:ext>
            </a:extLst>
          </p:cNvPr>
          <p:cNvSpPr/>
          <p:nvPr/>
        </p:nvSpPr>
        <p:spPr>
          <a:xfrm>
            <a:off x="1982787" y="9124656"/>
            <a:ext cx="4639718" cy="4743744"/>
          </a:xfrm>
          <a:prstGeom prst="parallelogram">
            <a:avLst>
              <a:gd name="adj" fmla="val 85492"/>
            </a:avLst>
          </a:prstGeom>
          <a:solidFill>
            <a:srgbClr val="F7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htwinkliges Dreieck 9">
            <a:extLst>
              <a:ext uri="{FF2B5EF4-FFF2-40B4-BE49-F238E27FC236}">
                <a16:creationId xmlns:a16="http://schemas.microsoft.com/office/drawing/2014/main" id="{59C3BA81-CC8F-3243-9A95-4F95F14CFE36}"/>
              </a:ext>
            </a:extLst>
          </p:cNvPr>
          <p:cNvSpPr/>
          <p:nvPr/>
        </p:nvSpPr>
        <p:spPr>
          <a:xfrm rot="10800000" flipH="1">
            <a:off x="13105752" y="8163452"/>
            <a:ext cx="11281423" cy="145366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Tree>
    <p:extLst>
      <p:ext uri="{BB962C8B-B14F-4D97-AF65-F5344CB8AC3E}">
        <p14:creationId xmlns:p14="http://schemas.microsoft.com/office/powerpoint/2010/main" val="267497650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a:xfrm>
            <a:off x="2112708" y="376308"/>
            <a:ext cx="19429396" cy="1462152"/>
          </a:xfrm>
        </p:spPr>
        <p:txBody>
          <a:bodyPr/>
          <a:lstStyle/>
          <a:p>
            <a:r>
              <a:rPr lang="de-CH"/>
              <a:t>Datenvisualisierung Preise Hotelwebseite und TA</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32</a:t>
            </a:fld>
            <a:endParaRPr lang="en-US" altLang="de-DE"/>
          </a:p>
        </p:txBody>
      </p:sp>
      <p:sp>
        <p:nvSpPr>
          <p:cNvPr id="70" name="Foliennummernplatzhalter 2">
            <a:extLst>
              <a:ext uri="{FF2B5EF4-FFF2-40B4-BE49-F238E27FC236}">
                <a16:creationId xmlns:a16="http://schemas.microsoft.com/office/drawing/2014/main" id="{7D3434D8-C604-4350-84A9-0AB93B6600DA}"/>
              </a:ext>
            </a:extLst>
          </p:cNvPr>
          <p:cNvSpPr txBox="1">
            <a:spLocks/>
          </p:cNvSpPr>
          <p:nvPr/>
        </p:nvSpPr>
        <p:spPr>
          <a:xfrm>
            <a:off x="22569488" y="712788"/>
            <a:ext cx="1065212" cy="730250"/>
          </a:xfrm>
          <a:prstGeom prst="rect">
            <a:avLst/>
          </a:prstGeom>
        </p:spPr>
        <p:txBody>
          <a:bodyPr vert="horz" wrap="square" lIns="243852" tIns="121926" rIns="243852" bIns="121926" numCol="1" anchor="ctr" anchorCtr="0" compatLnSpc="1">
            <a:prstTxWarp prst="textNoShape">
              <a:avLst/>
            </a:prstTxWarp>
          </a:bodyPr>
          <a:lstStyle>
            <a:defPPr>
              <a:defRPr lang="en-US"/>
            </a:defPPr>
            <a:lvl1pPr algn="ctr" defTabSz="1219200" rtl="0" eaLnBrk="1" fontAlgn="base" hangingPunct="1">
              <a:spcBef>
                <a:spcPct val="0"/>
              </a:spcBef>
              <a:spcAft>
                <a:spcPct val="0"/>
              </a:spcAft>
              <a:defRPr sz="2400" kern="1200">
                <a:solidFill>
                  <a:schemeClr val="bg1"/>
                </a:solidFill>
                <a:latin typeface="Raleway Regular" panose="020B0503030101060003" pitchFamily="34" charset="77"/>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a:lstStyle>
          <a:p>
            <a:pPr>
              <a:defRPr/>
            </a:pPr>
            <a:fld id="{22565274-3B9F-F242-996E-73964514835A}" type="slidenum">
              <a:rPr lang="en-US" altLang="de-DE" smtClean="0"/>
              <a:pPr>
                <a:defRPr/>
              </a:pPr>
              <a:t>32</a:t>
            </a:fld>
            <a:endParaRPr lang="en-US" altLang="de-DE"/>
          </a:p>
        </p:txBody>
      </p:sp>
      <p:cxnSp>
        <p:nvCxnSpPr>
          <p:cNvPr id="12" name="Gerade Verbindung 7">
            <a:extLst>
              <a:ext uri="{FF2B5EF4-FFF2-40B4-BE49-F238E27FC236}">
                <a16:creationId xmlns:a16="http://schemas.microsoft.com/office/drawing/2014/main" id="{8CBE133F-4FE8-4D20-A395-29F6C825FD02}"/>
              </a:ext>
            </a:extLst>
          </p:cNvPr>
          <p:cNvCxnSpPr>
            <a:cxnSpLocks/>
          </p:cNvCxnSpPr>
          <p:nvPr/>
        </p:nvCxnSpPr>
        <p:spPr>
          <a:xfrm>
            <a:off x="16084437" y="3047733"/>
            <a:ext cx="0" cy="76264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Dreieck 8">
            <a:extLst>
              <a:ext uri="{FF2B5EF4-FFF2-40B4-BE49-F238E27FC236}">
                <a16:creationId xmlns:a16="http://schemas.microsoft.com/office/drawing/2014/main" id="{D78E5433-C07D-42FB-8F2A-BB8E801657DD}"/>
              </a:ext>
            </a:extLst>
          </p:cNvPr>
          <p:cNvSpPr/>
          <p:nvPr/>
        </p:nvSpPr>
        <p:spPr>
          <a:xfrm rot="5400000">
            <a:off x="14500175" y="6685712"/>
            <a:ext cx="32004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3A024BBB-9761-4CC0-A460-BF04EFBDB410}"/>
              </a:ext>
            </a:extLst>
          </p:cNvPr>
          <p:cNvSpPr txBox="1"/>
          <p:nvPr/>
        </p:nvSpPr>
        <p:spPr>
          <a:xfrm>
            <a:off x="16774273" y="2852407"/>
            <a:ext cx="6741507" cy="8217634"/>
          </a:xfrm>
          <a:prstGeom prst="rect">
            <a:avLst/>
          </a:prstGeom>
          <a:noFill/>
        </p:spPr>
        <p:txBody>
          <a:bodyPr wrap="square" rtlCol="0">
            <a:spAutoFit/>
          </a:bodyPr>
          <a:lstStyle/>
          <a:p>
            <a:pPr marL="685800" indent="-685800">
              <a:buFont typeface="Symbol" panose="05050102010706020507" pitchFamily="18" charset="2"/>
              <a:buChar char="-"/>
            </a:pPr>
            <a:r>
              <a:rPr lang="de-CH" err="1"/>
              <a:t>Anantara</a:t>
            </a:r>
            <a:r>
              <a:rPr lang="de-CH"/>
              <a:t> (</a:t>
            </a:r>
            <a:r>
              <a:rPr lang="de-CH" err="1"/>
              <a:t>Qasr</a:t>
            </a:r>
            <a:r>
              <a:rPr lang="de-CH"/>
              <a:t> al </a:t>
            </a:r>
            <a:r>
              <a:rPr lang="de-CH" err="1"/>
              <a:t>Sarab</a:t>
            </a:r>
            <a:r>
              <a:rPr lang="de-CH"/>
              <a:t>) in Dubai</a:t>
            </a:r>
          </a:p>
          <a:p>
            <a:pPr marL="685800" indent="-685800">
              <a:buFont typeface="Symbol" panose="05050102010706020507" pitchFamily="18" charset="2"/>
              <a:buChar char="-"/>
            </a:pPr>
            <a:endParaRPr lang="de-CH"/>
          </a:p>
          <a:p>
            <a:pPr marL="685800" indent="-685800">
              <a:buFont typeface="Symbol" panose="05050102010706020507" pitchFamily="18" charset="2"/>
              <a:buChar char="-"/>
            </a:pPr>
            <a:r>
              <a:rPr lang="de-CH"/>
              <a:t>Wirbt auf eigener Website mit </a:t>
            </a:r>
            <a:r>
              <a:rPr lang="de-CH" b="1" err="1"/>
              <a:t>best</a:t>
            </a:r>
            <a:r>
              <a:rPr lang="de-CH" b="1"/>
              <a:t> rate </a:t>
            </a:r>
            <a:r>
              <a:rPr lang="de-CH" b="1" err="1"/>
              <a:t>guarantee</a:t>
            </a:r>
            <a:endParaRPr lang="de-CH" b="1"/>
          </a:p>
          <a:p>
            <a:pPr marL="685800" indent="-685800">
              <a:buFont typeface="Symbol" panose="05050102010706020507" pitchFamily="18" charset="2"/>
              <a:buChar char="-"/>
            </a:pPr>
            <a:endParaRPr lang="de-CH"/>
          </a:p>
          <a:p>
            <a:pPr marL="685800" indent="-685800">
              <a:buFont typeface="Symbol" panose="05050102010706020507" pitchFamily="18" charset="2"/>
              <a:buChar char="-"/>
            </a:pPr>
            <a:r>
              <a:rPr lang="de-CH"/>
              <a:t>Vergleich mit den Preisen, die auf TripAdvisor angegeben werden</a:t>
            </a:r>
          </a:p>
        </p:txBody>
      </p:sp>
      <p:pic>
        <p:nvPicPr>
          <p:cNvPr id="4" name="Grafik 3">
            <a:extLst>
              <a:ext uri="{FF2B5EF4-FFF2-40B4-BE49-F238E27FC236}">
                <a16:creationId xmlns:a16="http://schemas.microsoft.com/office/drawing/2014/main" id="{C128AB8B-03F4-4E3B-89C3-EC4B2AD556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27747" y="2247537"/>
            <a:ext cx="13967412" cy="10473852"/>
          </a:xfrm>
          <a:prstGeom prst="rect">
            <a:avLst/>
          </a:prstGeom>
          <a:ln>
            <a:solidFill>
              <a:schemeClr val="tx1"/>
            </a:solidFill>
          </a:ln>
        </p:spPr>
      </p:pic>
    </p:spTree>
    <p:extLst>
      <p:ext uri="{BB962C8B-B14F-4D97-AF65-F5344CB8AC3E}">
        <p14:creationId xmlns:p14="http://schemas.microsoft.com/office/powerpoint/2010/main" val="91656690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Karte enthält.&#10;&#10;Mit sehr hoher Zuverlässigkeit generierte Beschreibung">
            <a:extLst>
              <a:ext uri="{FF2B5EF4-FFF2-40B4-BE49-F238E27FC236}">
                <a16:creationId xmlns:a16="http://schemas.microsoft.com/office/drawing/2014/main" id="{36639812-0EEE-47F2-B419-258492A4579E}"/>
              </a:ext>
            </a:extLst>
          </p:cNvPr>
          <p:cNvPicPr>
            <a:picLocks noChangeAspect="1"/>
          </p:cNvPicPr>
          <p:nvPr/>
        </p:nvPicPr>
        <p:blipFill>
          <a:blip r:embed="rId3"/>
          <a:stretch>
            <a:fillRect/>
          </a:stretch>
        </p:blipFill>
        <p:spPr>
          <a:xfrm>
            <a:off x="1230813" y="2019038"/>
            <a:ext cx="14121478" cy="11297182"/>
          </a:xfrm>
          <a:prstGeom prst="rect">
            <a:avLst/>
          </a:prstGeom>
          <a:ln>
            <a:solidFill>
              <a:schemeClr val="tx1"/>
            </a:solidFill>
          </a:ln>
        </p:spPr>
      </p:pic>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33</a:t>
            </a:fld>
            <a:endParaRPr lang="en-US" altLang="de-DE"/>
          </a:p>
        </p:txBody>
      </p:sp>
      <p:sp>
        <p:nvSpPr>
          <p:cNvPr id="70" name="Foliennummernplatzhalter 2">
            <a:extLst>
              <a:ext uri="{FF2B5EF4-FFF2-40B4-BE49-F238E27FC236}">
                <a16:creationId xmlns:a16="http://schemas.microsoft.com/office/drawing/2014/main" id="{7D3434D8-C604-4350-84A9-0AB93B6600DA}"/>
              </a:ext>
            </a:extLst>
          </p:cNvPr>
          <p:cNvSpPr txBox="1">
            <a:spLocks/>
          </p:cNvSpPr>
          <p:nvPr/>
        </p:nvSpPr>
        <p:spPr>
          <a:xfrm>
            <a:off x="22569488" y="712788"/>
            <a:ext cx="1065212" cy="730250"/>
          </a:xfrm>
          <a:prstGeom prst="rect">
            <a:avLst/>
          </a:prstGeom>
        </p:spPr>
        <p:txBody>
          <a:bodyPr vert="horz" wrap="square" lIns="243852" tIns="121926" rIns="243852" bIns="121926" numCol="1" anchor="ctr" anchorCtr="0" compatLnSpc="1">
            <a:prstTxWarp prst="textNoShape">
              <a:avLst/>
            </a:prstTxWarp>
          </a:bodyPr>
          <a:lstStyle>
            <a:defPPr>
              <a:defRPr lang="en-US"/>
            </a:defPPr>
            <a:lvl1pPr algn="ctr" defTabSz="1219200" rtl="0" eaLnBrk="1" fontAlgn="base" hangingPunct="1">
              <a:spcBef>
                <a:spcPct val="0"/>
              </a:spcBef>
              <a:spcAft>
                <a:spcPct val="0"/>
              </a:spcAft>
              <a:defRPr sz="2400" kern="1200">
                <a:solidFill>
                  <a:schemeClr val="bg1"/>
                </a:solidFill>
                <a:latin typeface="Raleway Regular" panose="020B0503030101060003" pitchFamily="34" charset="77"/>
                <a:ea typeface="ＭＳ Ｐゴシック" panose="020B0600070205080204" pitchFamily="34" charset="-128"/>
                <a:cs typeface="+mn-cs"/>
              </a:defRPr>
            </a:lvl1pPr>
            <a:lvl2pPr marL="1219200" indent="-762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2pPr>
            <a:lvl3pPr marL="2438400" indent="-1524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3pPr>
            <a:lvl4pPr marL="3657600" indent="-2286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4pPr>
            <a:lvl5pPr marL="4876800" indent="-3048000" algn="l" defTabSz="1219200" rtl="0" eaLnBrk="0" fontAlgn="base" hangingPunct="0">
              <a:spcBef>
                <a:spcPct val="0"/>
              </a:spcBef>
              <a:spcAft>
                <a:spcPct val="0"/>
              </a:spcAft>
              <a:defRPr sz="48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4800" kern="1200">
                <a:solidFill>
                  <a:schemeClr val="tx1"/>
                </a:solidFill>
                <a:latin typeface="Calibri" panose="020F0502020204030204" pitchFamily="34" charset="0"/>
                <a:ea typeface="ＭＳ Ｐゴシック" panose="020B0600070205080204" pitchFamily="34" charset="-128"/>
                <a:cs typeface="+mn-cs"/>
              </a:defRPr>
            </a:lvl9pPr>
          </a:lstStyle>
          <a:p>
            <a:pPr>
              <a:defRPr/>
            </a:pPr>
            <a:fld id="{22565274-3B9F-F242-996E-73964514835A}" type="slidenum">
              <a:rPr lang="en-US" altLang="de-DE" smtClean="0"/>
              <a:pPr>
                <a:defRPr/>
              </a:pPr>
              <a:t>33</a:t>
            </a:fld>
            <a:endParaRPr lang="en-US" altLang="de-DE"/>
          </a:p>
        </p:txBody>
      </p:sp>
      <p:cxnSp>
        <p:nvCxnSpPr>
          <p:cNvPr id="12" name="Gerade Verbindung 7">
            <a:extLst>
              <a:ext uri="{FF2B5EF4-FFF2-40B4-BE49-F238E27FC236}">
                <a16:creationId xmlns:a16="http://schemas.microsoft.com/office/drawing/2014/main" id="{8CBE133F-4FE8-4D20-A395-29F6C825FD02}"/>
              </a:ext>
            </a:extLst>
          </p:cNvPr>
          <p:cNvCxnSpPr>
            <a:cxnSpLocks/>
          </p:cNvCxnSpPr>
          <p:nvPr/>
        </p:nvCxnSpPr>
        <p:spPr>
          <a:xfrm>
            <a:off x="15978930" y="3047733"/>
            <a:ext cx="0" cy="76264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Dreieck 8">
            <a:extLst>
              <a:ext uri="{FF2B5EF4-FFF2-40B4-BE49-F238E27FC236}">
                <a16:creationId xmlns:a16="http://schemas.microsoft.com/office/drawing/2014/main" id="{D78E5433-C07D-42FB-8F2A-BB8E801657DD}"/>
              </a:ext>
            </a:extLst>
          </p:cNvPr>
          <p:cNvSpPr/>
          <p:nvPr/>
        </p:nvSpPr>
        <p:spPr>
          <a:xfrm rot="5400000">
            <a:off x="14394668" y="6685712"/>
            <a:ext cx="32004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feld 13">
            <a:extLst>
              <a:ext uri="{FF2B5EF4-FFF2-40B4-BE49-F238E27FC236}">
                <a16:creationId xmlns:a16="http://schemas.microsoft.com/office/drawing/2014/main" id="{3A024BBB-9761-4CC0-A460-BF04EFBDB410}"/>
              </a:ext>
            </a:extLst>
          </p:cNvPr>
          <p:cNvSpPr txBox="1"/>
          <p:nvPr/>
        </p:nvSpPr>
        <p:spPr>
          <a:xfrm>
            <a:off x="16703935" y="2817238"/>
            <a:ext cx="6741507" cy="8956298"/>
          </a:xfrm>
          <a:prstGeom prst="rect">
            <a:avLst/>
          </a:prstGeom>
          <a:noFill/>
        </p:spPr>
        <p:txBody>
          <a:bodyPr wrap="square" rtlCol="0">
            <a:spAutoFit/>
          </a:bodyPr>
          <a:lstStyle/>
          <a:p>
            <a:pPr marL="685800" indent="-685800">
              <a:buFont typeface="Symbol" panose="05050102010706020507" pitchFamily="18" charset="2"/>
              <a:buChar char="-"/>
            </a:pPr>
            <a:r>
              <a:rPr lang="de-CH" b="1"/>
              <a:t>Hotel konstante Preise </a:t>
            </a:r>
            <a:r>
              <a:rPr lang="de-CH"/>
              <a:t>während</a:t>
            </a:r>
            <a:r>
              <a:rPr lang="de-CH" b="1"/>
              <a:t> TripAdvisor </a:t>
            </a:r>
            <a:r>
              <a:rPr lang="de-CH"/>
              <a:t>sehr</a:t>
            </a:r>
            <a:r>
              <a:rPr lang="de-CH" b="1"/>
              <a:t> dynamische Preise </a:t>
            </a:r>
            <a:r>
              <a:rPr lang="de-CH"/>
              <a:t>aufweist</a:t>
            </a:r>
          </a:p>
          <a:p>
            <a:endParaRPr lang="de-CH"/>
          </a:p>
          <a:p>
            <a:pPr marL="685800" indent="-685800">
              <a:buFont typeface="Symbol" panose="05050102010706020507" pitchFamily="18" charset="2"/>
              <a:buChar char="-"/>
            </a:pPr>
            <a:r>
              <a:rPr lang="de-CH"/>
              <a:t>Best rate </a:t>
            </a:r>
            <a:r>
              <a:rPr lang="de-CH" err="1"/>
              <a:t>guarantee</a:t>
            </a:r>
            <a:r>
              <a:rPr lang="de-CH"/>
              <a:t> </a:t>
            </a:r>
            <a:r>
              <a:rPr lang="de-CH" b="1"/>
              <a:t>nicht erreicht </a:t>
            </a:r>
          </a:p>
          <a:p>
            <a:pPr marL="685800" indent="-685800">
              <a:buFont typeface="Symbol" panose="05050102010706020507" pitchFamily="18" charset="2"/>
              <a:buChar char="-"/>
            </a:pPr>
            <a:endParaRPr lang="de-CH">
              <a:sym typeface="Wingdings" panose="05000000000000000000" pitchFamily="2" charset="2"/>
            </a:endParaRPr>
          </a:p>
          <a:p>
            <a:pPr marL="685800" indent="-685800">
              <a:buFont typeface="Symbol" panose="05050102010706020507" pitchFamily="18" charset="2"/>
              <a:buChar char="-"/>
            </a:pPr>
            <a:r>
              <a:rPr lang="de-CH">
                <a:sym typeface="Wingdings" panose="05000000000000000000" pitchFamily="2" charset="2"/>
              </a:rPr>
              <a:t>Dennoch kann Hotel Website vereinzelt auch </a:t>
            </a:r>
            <a:r>
              <a:rPr lang="de-CH" b="1">
                <a:sym typeface="Wingdings" panose="05000000000000000000" pitchFamily="2" charset="2"/>
              </a:rPr>
              <a:t>günstiger</a:t>
            </a:r>
            <a:r>
              <a:rPr lang="de-CH">
                <a:sym typeface="Wingdings" panose="05000000000000000000" pitchFamily="2" charset="2"/>
              </a:rPr>
              <a:t> sein</a:t>
            </a:r>
          </a:p>
          <a:p>
            <a:endParaRPr lang="de-CH"/>
          </a:p>
        </p:txBody>
      </p:sp>
      <p:sp>
        <p:nvSpPr>
          <p:cNvPr id="15" name="Textplatzhalter 1">
            <a:extLst>
              <a:ext uri="{FF2B5EF4-FFF2-40B4-BE49-F238E27FC236}">
                <a16:creationId xmlns:a16="http://schemas.microsoft.com/office/drawing/2014/main" id="{60E1310C-B5E0-408D-9F3F-4F558DAB3FFE}"/>
              </a:ext>
            </a:extLst>
          </p:cNvPr>
          <p:cNvSpPr txBox="1">
            <a:spLocks/>
          </p:cNvSpPr>
          <p:nvPr/>
        </p:nvSpPr>
        <p:spPr bwMode="auto">
          <a:xfrm>
            <a:off x="2265108" y="528708"/>
            <a:ext cx="19429396" cy="146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52" tIns="121926" rIns="243852" bIns="121926" numCol="1" anchor="t" anchorCtr="0" compatLnSpc="1">
            <a:prstTxWarp prst="textNoShape">
              <a:avLst/>
            </a:prstTxWarp>
            <a:noAutofit/>
          </a:bodyPr>
          <a:lstStyle>
            <a:lvl1pPr algn="l" defTabSz="1219200" rtl="0" eaLnBrk="0" fontAlgn="base" hangingPunct="0">
              <a:spcBef>
                <a:spcPct val="20000"/>
              </a:spcBef>
              <a:spcAft>
                <a:spcPct val="0"/>
              </a:spcAft>
              <a:buFont typeface="Arial" panose="020B0604020202020204" pitchFamily="34" charset="0"/>
              <a:defRPr sz="7200" kern="1200">
                <a:solidFill>
                  <a:schemeClr val="bg2">
                    <a:lumMod val="50000"/>
                  </a:schemeClr>
                </a:solidFill>
                <a:latin typeface="Calibri" panose="020F0502020204030204" pitchFamily="34" charset="0"/>
                <a:ea typeface="ＭＳ Ｐゴシック" panose="020B0600070205080204" pitchFamily="34" charset="-128"/>
                <a:cs typeface="Calibri" panose="020F0502020204030204" pitchFamily="34" charset="0"/>
              </a:defRPr>
            </a:lvl1pPr>
            <a:lvl2pPr marL="12192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2pPr>
            <a:lvl3pPr marL="24384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3pPr>
            <a:lvl4pPr marL="36576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4pPr>
            <a:lvl5pPr marL="48768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r>
              <a:rPr lang="de-CH"/>
              <a:t>Datenvisualisierung Preise Hotelwebseite und TA</a:t>
            </a:r>
          </a:p>
        </p:txBody>
      </p:sp>
    </p:spTree>
    <p:extLst>
      <p:ext uri="{BB962C8B-B14F-4D97-AF65-F5344CB8AC3E}">
        <p14:creationId xmlns:p14="http://schemas.microsoft.com/office/powerpoint/2010/main" val="8283324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liennummernplatzhalter 3">
            <a:extLst>
              <a:ext uri="{FF2B5EF4-FFF2-40B4-BE49-F238E27FC236}">
                <a16:creationId xmlns:a16="http://schemas.microsoft.com/office/drawing/2014/main" id="{5BF9051D-1582-0345-953D-161C06F6AD5C}"/>
              </a:ext>
            </a:extLst>
          </p:cNvPr>
          <p:cNvSpPr>
            <a:spLocks noGrp="1" noChangeArrowheads="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472009-2CE6-9542-A61D-08543A377081}" type="slidenum">
              <a:rPr lang="en-US" altLang="de-DE" smtClean="0"/>
              <a:pPr/>
              <a:t>34</a:t>
            </a:fld>
            <a:endParaRPr lang="en-US" altLang="de-DE"/>
          </a:p>
        </p:txBody>
      </p:sp>
      <p:sp>
        <p:nvSpPr>
          <p:cNvPr id="46" name="Textplatzhalter 1">
            <a:extLst>
              <a:ext uri="{FF2B5EF4-FFF2-40B4-BE49-F238E27FC236}">
                <a16:creationId xmlns:a16="http://schemas.microsoft.com/office/drawing/2014/main" id="{12D0D0AA-542E-3D47-B498-1658E45F102A}"/>
              </a:ext>
            </a:extLst>
          </p:cNvPr>
          <p:cNvSpPr>
            <a:spLocks noGrp="1"/>
          </p:cNvSpPr>
          <p:nvPr>
            <p:ph type="body" sz="quarter" idx="13"/>
          </p:nvPr>
        </p:nvSpPr>
        <p:spPr>
          <a:xfrm>
            <a:off x="2112963" y="376238"/>
            <a:ext cx="19429412" cy="1462087"/>
          </a:xfrm>
        </p:spPr>
        <p:txBody>
          <a:bodyPr/>
          <a:lstStyle/>
          <a:p>
            <a:pPr eaLnBrk="1" hangingPunct="1">
              <a:defRPr/>
            </a:pPr>
            <a:r>
              <a:rPr lang="de-CH" altLang="de-DE">
                <a:solidFill>
                  <a:schemeClr val="bg2">
                    <a:lumMod val="50000"/>
                  </a:schemeClr>
                </a:solidFill>
                <a:latin typeface="Raleway ExtraBold" charset="0"/>
                <a:cs typeface="Raleway Light" charset="0"/>
              </a:rPr>
              <a:t>Datenanalyse</a:t>
            </a:r>
            <a:endParaRPr lang="de-DE" altLang="de-DE">
              <a:solidFill>
                <a:schemeClr val="bg2">
                  <a:lumMod val="50000"/>
                </a:schemeClr>
              </a:solidFill>
              <a:latin typeface="Raleway ExtraBold" charset="0"/>
            </a:endParaRPr>
          </a:p>
        </p:txBody>
      </p:sp>
      <p:sp>
        <p:nvSpPr>
          <p:cNvPr id="14" name="Parallelogramm 13">
            <a:extLst>
              <a:ext uri="{FF2B5EF4-FFF2-40B4-BE49-F238E27FC236}">
                <a16:creationId xmlns:a16="http://schemas.microsoft.com/office/drawing/2014/main" id="{6287E967-40EB-9C4F-B118-609F61A4E1AA}"/>
              </a:ext>
            </a:extLst>
          </p:cNvPr>
          <p:cNvSpPr/>
          <p:nvPr/>
        </p:nvSpPr>
        <p:spPr>
          <a:xfrm>
            <a:off x="2476575" y="1845785"/>
            <a:ext cx="19434025" cy="1012549"/>
          </a:xfrm>
          <a:prstGeom prst="parallelogram">
            <a:avLst>
              <a:gd name="adj" fmla="val 24676"/>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3600" b="1" i="1">
                <a:solidFill>
                  <a:schemeClr val="tx2"/>
                </a:solidFill>
                <a:latin typeface="Raleway Light" panose="020B0403030101060003" pitchFamily="34" charset="77"/>
                <a:ea typeface="ＭＳ Ｐゴシック" panose="020B0600070205080204" pitchFamily="34" charset="-128"/>
              </a:rPr>
              <a:t>Ziel: Hotelpreise basierend auf historischen Daten vorherzusagen</a:t>
            </a:r>
          </a:p>
        </p:txBody>
      </p:sp>
      <p:grpSp>
        <p:nvGrpSpPr>
          <p:cNvPr id="2" name="Gruppieren 1">
            <a:extLst>
              <a:ext uri="{FF2B5EF4-FFF2-40B4-BE49-F238E27FC236}">
                <a16:creationId xmlns:a16="http://schemas.microsoft.com/office/drawing/2014/main" id="{EAAAB551-72D7-BA4B-86D9-2F7CA35B8336}"/>
              </a:ext>
            </a:extLst>
          </p:cNvPr>
          <p:cNvGrpSpPr/>
          <p:nvPr/>
        </p:nvGrpSpPr>
        <p:grpSpPr>
          <a:xfrm>
            <a:off x="1167092" y="3224747"/>
            <a:ext cx="9734016" cy="9904001"/>
            <a:chOff x="415980" y="3435761"/>
            <a:chExt cx="9734016" cy="9904001"/>
          </a:xfrm>
        </p:grpSpPr>
        <p:cxnSp>
          <p:nvCxnSpPr>
            <p:cNvPr id="39" name="Straight Arrow Connector 8">
              <a:extLst>
                <a:ext uri="{FF2B5EF4-FFF2-40B4-BE49-F238E27FC236}">
                  <a16:creationId xmlns:a16="http://schemas.microsoft.com/office/drawing/2014/main" id="{49F621CC-A8C2-7D4E-A994-6BF129A58859}"/>
                </a:ext>
              </a:extLst>
            </p:cNvPr>
            <p:cNvCxnSpPr>
              <a:cxnSpLocks/>
            </p:cNvCxnSpPr>
            <p:nvPr/>
          </p:nvCxnSpPr>
          <p:spPr>
            <a:xfrm>
              <a:off x="3148138" y="10756133"/>
              <a:ext cx="0" cy="75097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grpSp>
          <p:nvGrpSpPr>
            <p:cNvPr id="49" name="Gruppieren 48">
              <a:extLst>
                <a:ext uri="{FF2B5EF4-FFF2-40B4-BE49-F238E27FC236}">
                  <a16:creationId xmlns:a16="http://schemas.microsoft.com/office/drawing/2014/main" id="{5BC85374-80FF-3441-9310-71F2E61A278F}"/>
                </a:ext>
              </a:extLst>
            </p:cNvPr>
            <p:cNvGrpSpPr/>
            <p:nvPr/>
          </p:nvGrpSpPr>
          <p:grpSpPr>
            <a:xfrm>
              <a:off x="415980" y="3435761"/>
              <a:ext cx="9734016" cy="9904001"/>
              <a:chOff x="415980" y="3435761"/>
              <a:chExt cx="9734016" cy="9904001"/>
            </a:xfrm>
          </p:grpSpPr>
          <p:pic>
            <p:nvPicPr>
              <p:cNvPr id="33" name="Grafik 32">
                <a:extLst>
                  <a:ext uri="{FF2B5EF4-FFF2-40B4-BE49-F238E27FC236}">
                    <a16:creationId xmlns:a16="http://schemas.microsoft.com/office/drawing/2014/main" id="{A6BEF034-B8FD-D940-9B1D-B332CBB601EE}"/>
                  </a:ext>
                </a:extLst>
              </p:cNvPr>
              <p:cNvPicPr>
                <a:picLocks noChangeAspect="1"/>
              </p:cNvPicPr>
              <p:nvPr/>
            </p:nvPicPr>
            <p:blipFill>
              <a:blip r:embed="rId3"/>
              <a:stretch>
                <a:fillRect/>
              </a:stretch>
            </p:blipFill>
            <p:spPr>
              <a:xfrm>
                <a:off x="2575167" y="3435761"/>
                <a:ext cx="5400000" cy="1715625"/>
              </a:xfrm>
              <a:prstGeom prst="rect">
                <a:avLst/>
              </a:prstGeom>
            </p:spPr>
          </p:pic>
          <p:cxnSp>
            <p:nvCxnSpPr>
              <p:cNvPr id="34" name="Straight Arrow Connector 8">
                <a:extLst>
                  <a:ext uri="{FF2B5EF4-FFF2-40B4-BE49-F238E27FC236}">
                    <a16:creationId xmlns:a16="http://schemas.microsoft.com/office/drawing/2014/main" id="{E36FEC7A-6138-A94D-9553-B6816AC9FC6F}"/>
                  </a:ext>
                </a:extLst>
              </p:cNvPr>
              <p:cNvCxnSpPr>
                <a:cxnSpLocks/>
              </p:cNvCxnSpPr>
              <p:nvPr/>
            </p:nvCxnSpPr>
            <p:spPr>
              <a:xfrm flipH="1">
                <a:off x="2875368" y="5291685"/>
                <a:ext cx="1162800" cy="11880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8">
                <a:extLst>
                  <a:ext uri="{FF2B5EF4-FFF2-40B4-BE49-F238E27FC236}">
                    <a16:creationId xmlns:a16="http://schemas.microsoft.com/office/drawing/2014/main" id="{F5DEBDAB-CD50-974C-BD57-092E37D38B77}"/>
                  </a:ext>
                </a:extLst>
              </p:cNvPr>
              <p:cNvCxnSpPr>
                <a:cxnSpLocks/>
              </p:cNvCxnSpPr>
              <p:nvPr/>
            </p:nvCxnSpPr>
            <p:spPr>
              <a:xfrm>
                <a:off x="5901583" y="5291685"/>
                <a:ext cx="1162800" cy="11880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27" name="Grafik 26">
                <a:extLst>
                  <a:ext uri="{FF2B5EF4-FFF2-40B4-BE49-F238E27FC236}">
                    <a16:creationId xmlns:a16="http://schemas.microsoft.com/office/drawing/2014/main" id="{A089D730-EBE4-694D-ABB3-5B20D3F8DB5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52623" y="6409946"/>
                <a:ext cx="5097373" cy="4426269"/>
              </a:xfrm>
              <a:prstGeom prst="rect">
                <a:avLst/>
              </a:prstGeom>
            </p:spPr>
          </p:pic>
          <p:pic>
            <p:nvPicPr>
              <p:cNvPr id="28" name="Grafik 27">
                <a:extLst>
                  <a:ext uri="{FF2B5EF4-FFF2-40B4-BE49-F238E27FC236}">
                    <a16:creationId xmlns:a16="http://schemas.microsoft.com/office/drawing/2014/main" id="{4D6DC812-CAE1-974D-9F32-F1CF581C99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15980" y="6409945"/>
                <a:ext cx="5182544" cy="4484733"/>
              </a:xfrm>
              <a:prstGeom prst="rect">
                <a:avLst/>
              </a:prstGeom>
            </p:spPr>
          </p:pic>
          <p:pic>
            <p:nvPicPr>
              <p:cNvPr id="36" name="Grafik 35">
                <a:extLst>
                  <a:ext uri="{FF2B5EF4-FFF2-40B4-BE49-F238E27FC236}">
                    <a16:creationId xmlns:a16="http://schemas.microsoft.com/office/drawing/2014/main" id="{880D9EE2-31EC-7F44-8060-B7304F5A4D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24635" y="11637339"/>
                <a:ext cx="1702423" cy="1702423"/>
              </a:xfrm>
              <a:prstGeom prst="rect">
                <a:avLst/>
              </a:prstGeom>
            </p:spPr>
          </p:pic>
          <p:pic>
            <p:nvPicPr>
              <p:cNvPr id="47" name="Grafik 46">
                <a:extLst>
                  <a:ext uri="{FF2B5EF4-FFF2-40B4-BE49-F238E27FC236}">
                    <a16:creationId xmlns:a16="http://schemas.microsoft.com/office/drawing/2014/main" id="{FC158D1E-05D7-B643-B64D-8FC71B8D9DF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88456" y="11629903"/>
                <a:ext cx="1702800" cy="1702800"/>
              </a:xfrm>
              <a:prstGeom prst="rect">
                <a:avLst/>
              </a:prstGeom>
            </p:spPr>
          </p:pic>
        </p:grpSp>
        <p:cxnSp>
          <p:nvCxnSpPr>
            <p:cNvPr id="51" name="Straight Arrow Connector 8">
              <a:extLst>
                <a:ext uri="{FF2B5EF4-FFF2-40B4-BE49-F238E27FC236}">
                  <a16:creationId xmlns:a16="http://schemas.microsoft.com/office/drawing/2014/main" id="{BBD2F393-1210-4148-8C16-51F3F6BF079F}"/>
                </a:ext>
              </a:extLst>
            </p:cNvPr>
            <p:cNvCxnSpPr>
              <a:cxnSpLocks/>
            </p:cNvCxnSpPr>
            <p:nvPr/>
          </p:nvCxnSpPr>
          <p:spPr>
            <a:xfrm>
              <a:off x="7706283" y="10742279"/>
              <a:ext cx="0" cy="75097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grpSp>
      <p:grpSp>
        <p:nvGrpSpPr>
          <p:cNvPr id="50" name="Gruppieren 49">
            <a:extLst>
              <a:ext uri="{FF2B5EF4-FFF2-40B4-BE49-F238E27FC236}">
                <a16:creationId xmlns:a16="http://schemas.microsoft.com/office/drawing/2014/main" id="{976842B9-24E7-784F-9366-4A74197EB355}"/>
              </a:ext>
            </a:extLst>
          </p:cNvPr>
          <p:cNvGrpSpPr/>
          <p:nvPr/>
        </p:nvGrpSpPr>
        <p:grpSpPr>
          <a:xfrm>
            <a:off x="11980262" y="3055682"/>
            <a:ext cx="454025" cy="9956800"/>
            <a:chOff x="11229150" y="3266696"/>
            <a:chExt cx="454025" cy="9956800"/>
          </a:xfrm>
        </p:grpSpPr>
        <p:cxnSp>
          <p:nvCxnSpPr>
            <p:cNvPr id="29" name="Gerade Verbindung 28">
              <a:extLst>
                <a:ext uri="{FF2B5EF4-FFF2-40B4-BE49-F238E27FC236}">
                  <a16:creationId xmlns:a16="http://schemas.microsoft.com/office/drawing/2014/main" id="{FFBF8EC8-8377-6548-B40D-44AE18B32837}"/>
                </a:ext>
              </a:extLst>
            </p:cNvPr>
            <p:cNvCxnSpPr>
              <a:cxnSpLocks/>
            </p:cNvCxnSpPr>
            <p:nvPr/>
          </p:nvCxnSpPr>
          <p:spPr>
            <a:xfrm>
              <a:off x="11433937" y="3266696"/>
              <a:ext cx="0" cy="9956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Dreieck 29">
              <a:extLst>
                <a:ext uri="{FF2B5EF4-FFF2-40B4-BE49-F238E27FC236}">
                  <a16:creationId xmlns:a16="http://schemas.microsoft.com/office/drawing/2014/main" id="{6F5A1892-0334-0E47-8EF9-7A82362DE8FC}"/>
                </a:ext>
              </a:extLst>
            </p:cNvPr>
            <p:cNvSpPr/>
            <p:nvPr/>
          </p:nvSpPr>
          <p:spPr>
            <a:xfrm rot="5400000">
              <a:off x="9812306" y="7826790"/>
              <a:ext cx="3287713" cy="454025"/>
            </a:xfrm>
            <a:prstGeom prst="triangle">
              <a:avLst/>
            </a:prstGeom>
            <a:solidFill>
              <a:schemeClr val="bg2">
                <a:lumMod val="50000"/>
              </a:schemeClr>
            </a:soli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 name="Gruppieren 3">
            <a:extLst>
              <a:ext uri="{FF2B5EF4-FFF2-40B4-BE49-F238E27FC236}">
                <a16:creationId xmlns:a16="http://schemas.microsoft.com/office/drawing/2014/main" id="{355970D4-051F-3E4B-A5E7-07AAA34294B4}"/>
              </a:ext>
            </a:extLst>
          </p:cNvPr>
          <p:cNvGrpSpPr/>
          <p:nvPr/>
        </p:nvGrpSpPr>
        <p:grpSpPr>
          <a:xfrm>
            <a:off x="13419999" y="3224747"/>
            <a:ext cx="8820995" cy="9890147"/>
            <a:chOff x="12668887" y="3435761"/>
            <a:chExt cx="8820995" cy="9890147"/>
          </a:xfrm>
        </p:grpSpPr>
        <p:cxnSp>
          <p:nvCxnSpPr>
            <p:cNvPr id="41" name="Straight Arrow Connector 8">
              <a:extLst>
                <a:ext uri="{FF2B5EF4-FFF2-40B4-BE49-F238E27FC236}">
                  <a16:creationId xmlns:a16="http://schemas.microsoft.com/office/drawing/2014/main" id="{E2F3125F-7137-A546-AFE0-4B2B8ABAD16B}"/>
                </a:ext>
              </a:extLst>
            </p:cNvPr>
            <p:cNvCxnSpPr>
              <a:cxnSpLocks/>
            </p:cNvCxnSpPr>
            <p:nvPr/>
          </p:nvCxnSpPr>
          <p:spPr>
            <a:xfrm>
              <a:off x="19656195" y="10039321"/>
              <a:ext cx="0" cy="124394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grpSp>
          <p:nvGrpSpPr>
            <p:cNvPr id="54" name="Gruppieren 53">
              <a:extLst>
                <a:ext uri="{FF2B5EF4-FFF2-40B4-BE49-F238E27FC236}">
                  <a16:creationId xmlns:a16="http://schemas.microsoft.com/office/drawing/2014/main" id="{D537D0F4-D1A3-3E48-9C4F-FE3FE1E587E4}"/>
                </a:ext>
              </a:extLst>
            </p:cNvPr>
            <p:cNvGrpSpPr/>
            <p:nvPr/>
          </p:nvGrpSpPr>
          <p:grpSpPr>
            <a:xfrm>
              <a:off x="12668887" y="3435761"/>
              <a:ext cx="8820995" cy="9890147"/>
              <a:chOff x="12668887" y="3435761"/>
              <a:chExt cx="8820995" cy="9890147"/>
            </a:xfrm>
          </p:grpSpPr>
          <p:grpSp>
            <p:nvGrpSpPr>
              <p:cNvPr id="21" name="Gruppieren 20">
                <a:extLst>
                  <a:ext uri="{FF2B5EF4-FFF2-40B4-BE49-F238E27FC236}">
                    <a16:creationId xmlns:a16="http://schemas.microsoft.com/office/drawing/2014/main" id="{E4AF3DD0-10EB-E64A-8F63-07582608CACC}"/>
                  </a:ext>
                </a:extLst>
              </p:cNvPr>
              <p:cNvGrpSpPr/>
              <p:nvPr/>
            </p:nvGrpSpPr>
            <p:grpSpPr>
              <a:xfrm>
                <a:off x="12668887" y="3435761"/>
                <a:ext cx="8820995" cy="7833651"/>
                <a:chOff x="1818429" y="2573872"/>
                <a:chExt cx="8820995" cy="7833651"/>
              </a:xfrm>
            </p:grpSpPr>
            <p:pic>
              <p:nvPicPr>
                <p:cNvPr id="44035" name="Grafik 4">
                  <a:extLst>
                    <a:ext uri="{FF2B5EF4-FFF2-40B4-BE49-F238E27FC236}">
                      <a16:creationId xmlns:a16="http://schemas.microsoft.com/office/drawing/2014/main" id="{32F5E1EB-1985-524A-BD31-150E21B45B7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15024" y="5921569"/>
                  <a:ext cx="47244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7">
                  <a:extLst>
                    <a:ext uri="{FF2B5EF4-FFF2-40B4-BE49-F238E27FC236}">
                      <a16:creationId xmlns:a16="http://schemas.microsoft.com/office/drawing/2014/main" id="{4B6F24CA-7F4D-CC41-B9A9-4927833A12D8}"/>
                    </a:ext>
                  </a:extLst>
                </p:cNvPr>
                <p:cNvPicPr>
                  <a:picLocks noChangeAspect="1"/>
                </p:cNvPicPr>
                <p:nvPr/>
              </p:nvPicPr>
              <p:blipFill>
                <a:blip r:embed="rId3"/>
                <a:stretch>
                  <a:fillRect/>
                </a:stretch>
              </p:blipFill>
              <p:spPr>
                <a:xfrm>
                  <a:off x="4042250" y="2573872"/>
                  <a:ext cx="5400000" cy="1715625"/>
                </a:xfrm>
                <a:prstGeom prst="rect">
                  <a:avLst/>
                </a:prstGeom>
              </p:spPr>
            </p:pic>
            <p:pic>
              <p:nvPicPr>
                <p:cNvPr id="3" name="Grafik 2">
                  <a:extLst>
                    <a:ext uri="{FF2B5EF4-FFF2-40B4-BE49-F238E27FC236}">
                      <a16:creationId xmlns:a16="http://schemas.microsoft.com/office/drawing/2014/main" id="{11CFD545-7A16-1242-B972-90B916EA4CE1}"/>
                    </a:ext>
                    <a:ext uri="{C183D7F6-B498-43B3-948B-1728B52AA6E4}">
                      <adec:decorative xmlns:adec="http://schemas.microsoft.com/office/drawing/2017/decorative" val="0"/>
                    </a:ext>
                  </a:extLst>
                </p:cNvPr>
                <p:cNvPicPr>
                  <a:picLocks noChangeAspect="1"/>
                </p:cNvPicPr>
                <p:nvPr/>
              </p:nvPicPr>
              <p:blipFill>
                <a:blip r:embed="rId9"/>
                <a:stretch>
                  <a:fillRect/>
                </a:stretch>
              </p:blipFill>
              <p:spPr>
                <a:xfrm>
                  <a:off x="1818429" y="5740933"/>
                  <a:ext cx="3251200" cy="3251200"/>
                </a:xfrm>
                <a:prstGeom prst="rect">
                  <a:avLst/>
                </a:prstGeom>
              </p:spPr>
            </p:pic>
            <p:cxnSp>
              <p:nvCxnSpPr>
                <p:cNvPr id="11" name="Straight Arrow Connector 8">
                  <a:extLst>
                    <a:ext uri="{FF2B5EF4-FFF2-40B4-BE49-F238E27FC236}">
                      <a16:creationId xmlns:a16="http://schemas.microsoft.com/office/drawing/2014/main" id="{A5223AF3-1ABC-D14C-855C-EA77B11E6B50}"/>
                    </a:ext>
                  </a:extLst>
                </p:cNvPr>
                <p:cNvCxnSpPr>
                  <a:cxnSpLocks/>
                </p:cNvCxnSpPr>
                <p:nvPr/>
              </p:nvCxnSpPr>
              <p:spPr>
                <a:xfrm flipH="1">
                  <a:off x="4230764" y="4431803"/>
                  <a:ext cx="1162800" cy="11880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8">
                  <a:extLst>
                    <a:ext uri="{FF2B5EF4-FFF2-40B4-BE49-F238E27FC236}">
                      <a16:creationId xmlns:a16="http://schemas.microsoft.com/office/drawing/2014/main" id="{B8E24EC0-E2AD-0B41-9F32-D8E3931A4B55}"/>
                    </a:ext>
                  </a:extLst>
                </p:cNvPr>
                <p:cNvCxnSpPr>
                  <a:cxnSpLocks/>
                </p:cNvCxnSpPr>
                <p:nvPr/>
              </p:nvCxnSpPr>
              <p:spPr>
                <a:xfrm>
                  <a:off x="7256979" y="4431803"/>
                  <a:ext cx="1162800" cy="11880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8">
                  <a:extLst>
                    <a:ext uri="{FF2B5EF4-FFF2-40B4-BE49-F238E27FC236}">
                      <a16:creationId xmlns:a16="http://schemas.microsoft.com/office/drawing/2014/main" id="{43C07375-6A0A-9647-9819-B572C939CD37}"/>
                    </a:ext>
                  </a:extLst>
                </p:cNvPr>
                <p:cNvCxnSpPr>
                  <a:cxnSpLocks/>
                </p:cNvCxnSpPr>
                <p:nvPr/>
              </p:nvCxnSpPr>
              <p:spPr>
                <a:xfrm>
                  <a:off x="3444029" y="9163577"/>
                  <a:ext cx="0" cy="124394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grpSp>
          <p:pic>
            <p:nvPicPr>
              <p:cNvPr id="52" name="Grafik 51">
                <a:extLst>
                  <a:ext uri="{FF2B5EF4-FFF2-40B4-BE49-F238E27FC236}">
                    <a16:creationId xmlns:a16="http://schemas.microsoft.com/office/drawing/2014/main" id="{E34A27AF-F168-814C-874F-EAA5F938CA2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477545" y="11623485"/>
                <a:ext cx="1702423" cy="1702423"/>
              </a:xfrm>
              <a:prstGeom prst="rect">
                <a:avLst/>
              </a:prstGeom>
            </p:spPr>
          </p:pic>
          <p:pic>
            <p:nvPicPr>
              <p:cNvPr id="53" name="Grafik 52">
                <a:extLst>
                  <a:ext uri="{FF2B5EF4-FFF2-40B4-BE49-F238E27FC236}">
                    <a16:creationId xmlns:a16="http://schemas.microsoft.com/office/drawing/2014/main" id="{8BBFEC49-D4D8-154C-953C-650AA78857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817218" y="11616049"/>
                <a:ext cx="1702800" cy="1702800"/>
              </a:xfrm>
              <a:prstGeom prst="rect">
                <a:avLst/>
              </a:prstGeom>
            </p:spPr>
          </p:pic>
        </p:grpSp>
      </p:grpSp>
    </p:spTree>
    <p:extLst>
      <p:ext uri="{BB962C8B-B14F-4D97-AF65-F5344CB8AC3E}">
        <p14:creationId xmlns:p14="http://schemas.microsoft.com/office/powerpoint/2010/main" val="1194624567"/>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 Placeholder 1">
            <a:extLst>
              <a:ext uri="{FF2B5EF4-FFF2-40B4-BE49-F238E27FC236}">
                <a16:creationId xmlns:a16="http://schemas.microsoft.com/office/drawing/2014/main" id="{BCB5F5F8-6ADE-2A4C-BCEB-5507F481D495}"/>
              </a:ext>
            </a:extLst>
          </p:cNvPr>
          <p:cNvSpPr>
            <a:spLocks noGrp="1"/>
          </p:cNvSpPr>
          <p:nvPr>
            <p:ph type="body" sz="quarter" idx="13"/>
          </p:nvPr>
        </p:nvSpPr>
        <p:spPr>
          <a:xfrm>
            <a:off x="2112963" y="376238"/>
            <a:ext cx="19429412" cy="1462087"/>
          </a:xfrm>
        </p:spPr>
        <p:txBody>
          <a:bodyPr/>
          <a:lstStyle/>
          <a:p>
            <a:pPr eaLnBrk="1" hangingPunct="1">
              <a:defRPr/>
            </a:pPr>
            <a:r>
              <a:rPr lang="de-CH" altLang="de-DE">
                <a:solidFill>
                  <a:schemeClr val="bg2">
                    <a:lumMod val="50000"/>
                  </a:schemeClr>
                </a:solidFill>
                <a:latin typeface="Raleway ExtraBold" charset="0"/>
                <a:cs typeface="Raleway Light" charset="0"/>
              </a:rPr>
              <a:t>Datenanalyse - Vorgehen</a:t>
            </a:r>
            <a:endParaRPr lang="de-DE" altLang="de-DE">
              <a:solidFill>
                <a:schemeClr val="bg2">
                  <a:lumMod val="50000"/>
                </a:schemeClr>
              </a:solidFill>
              <a:latin typeface="Raleway ExtraBold" charset="0"/>
            </a:endParaRPr>
          </a:p>
        </p:txBody>
      </p:sp>
      <p:sp>
        <p:nvSpPr>
          <p:cNvPr id="45058" name="Slide Number Placeholder 3">
            <a:extLst>
              <a:ext uri="{FF2B5EF4-FFF2-40B4-BE49-F238E27FC236}">
                <a16:creationId xmlns:a16="http://schemas.microsoft.com/office/drawing/2014/main" id="{A33D4396-EF90-3744-92AE-F5B53C2A89DE}"/>
              </a:ext>
            </a:extLst>
          </p:cNvPr>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Calibri" panose="020F0502020204030204" pitchFamily="34" charset="0"/>
                <a:ea typeface="ＭＳ Ｐゴシック" panose="020B0600070205080204" pitchFamily="34" charset="-128"/>
              </a:defRPr>
            </a:lvl1pPr>
            <a:lvl2pPr marL="742950" indent="-285750">
              <a:defRPr sz="4800">
                <a:solidFill>
                  <a:schemeClr val="tx1"/>
                </a:solidFill>
                <a:latin typeface="Calibri" panose="020F0502020204030204" pitchFamily="34" charset="0"/>
                <a:ea typeface="ＭＳ Ｐゴシック" panose="020B0600070205080204" pitchFamily="34" charset="-128"/>
              </a:defRPr>
            </a:lvl2pPr>
            <a:lvl3pPr marL="1143000" indent="-228600">
              <a:defRPr sz="4800">
                <a:solidFill>
                  <a:schemeClr val="tx1"/>
                </a:solidFill>
                <a:latin typeface="Calibri" panose="020F0502020204030204" pitchFamily="34" charset="0"/>
                <a:ea typeface="ＭＳ Ｐゴシック" panose="020B0600070205080204" pitchFamily="34" charset="-128"/>
              </a:defRPr>
            </a:lvl3pPr>
            <a:lvl4pPr marL="1600200" indent="-228600">
              <a:defRPr sz="4800">
                <a:solidFill>
                  <a:schemeClr val="tx1"/>
                </a:solidFill>
                <a:latin typeface="Calibri" panose="020F0502020204030204" pitchFamily="34" charset="0"/>
                <a:ea typeface="ＭＳ Ｐゴシック" panose="020B0600070205080204" pitchFamily="34" charset="-128"/>
              </a:defRPr>
            </a:lvl4pPr>
            <a:lvl5pPr marL="2057400" indent="-228600">
              <a:defRPr sz="4800">
                <a:solidFill>
                  <a:schemeClr val="tx1"/>
                </a:solidFill>
                <a:latin typeface="Calibri" panose="020F0502020204030204" pitchFamily="34" charset="0"/>
                <a:ea typeface="ＭＳ Ｐゴシック" panose="020B0600070205080204" pitchFamily="34" charset="-128"/>
              </a:defRPr>
            </a:lvl5pPr>
            <a:lvl6pPr marL="25146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6pPr>
            <a:lvl7pPr marL="29718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7pPr>
            <a:lvl8pPr marL="34290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8pPr>
            <a:lvl9pPr marL="38862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9pPr>
          </a:lstStyle>
          <a:p>
            <a:fld id="{577EEB46-383A-4347-BF41-ED0A96DF64A8}" type="slidenum">
              <a:rPr lang="en-US" altLang="de-DE" sz="2400" smtClean="0">
                <a:solidFill>
                  <a:schemeClr val="bg1"/>
                </a:solidFill>
                <a:latin typeface="Raleway Regular" panose="020B0503030101060003" pitchFamily="34" charset="77"/>
              </a:rPr>
              <a:pPr/>
              <a:t>35</a:t>
            </a:fld>
            <a:endParaRPr lang="en-US" altLang="de-DE" sz="2400">
              <a:solidFill>
                <a:schemeClr val="bg1"/>
              </a:solidFill>
              <a:latin typeface="Raleway Regular" panose="020B0503030101060003" pitchFamily="34" charset="77"/>
            </a:endParaRPr>
          </a:p>
        </p:txBody>
      </p:sp>
      <p:pic>
        <p:nvPicPr>
          <p:cNvPr id="45067" name="Grafik 3">
            <a:extLst>
              <a:ext uri="{FF2B5EF4-FFF2-40B4-BE49-F238E27FC236}">
                <a16:creationId xmlns:a16="http://schemas.microsoft.com/office/drawing/2014/main" id="{5D18FA43-B563-A24A-A5E2-AEC78D10949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12963" y="7572375"/>
            <a:ext cx="11393776" cy="4749804"/>
          </a:xfrm>
          <a:prstGeom prst="rect">
            <a:avLst/>
          </a:prstGeom>
          <a:noFill/>
          <a:ln w="76200">
            <a:solidFill>
              <a:schemeClr val="accent1">
                <a:alpha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5068" name="Grafik 8">
            <a:extLst>
              <a:ext uri="{FF2B5EF4-FFF2-40B4-BE49-F238E27FC236}">
                <a16:creationId xmlns:a16="http://schemas.microsoft.com/office/drawing/2014/main" id="{DAC26738-2957-634B-B834-A59B6472C1B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754030" y="2695318"/>
            <a:ext cx="11520182" cy="4020064"/>
          </a:xfrm>
          <a:prstGeom prst="rect">
            <a:avLst/>
          </a:prstGeom>
          <a:noFill/>
          <a:ln w="76200">
            <a:solidFill>
              <a:schemeClr val="accent1">
                <a:alpha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325370B-8599-404E-AA17-0A930ED62FDB}"/>
              </a:ext>
            </a:extLst>
          </p:cNvPr>
          <p:cNvSpPr/>
          <p:nvPr/>
        </p:nvSpPr>
        <p:spPr>
          <a:xfrm>
            <a:off x="2112963" y="3541568"/>
            <a:ext cx="6899564" cy="2327564"/>
          </a:xfrm>
          <a:prstGeom prst="ellipse">
            <a:avLst/>
          </a:prstGeom>
          <a:solidFill>
            <a:schemeClr val="accent1">
              <a:alpha val="69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a:solidFill>
                  <a:schemeClr val="tx1"/>
                </a:solidFill>
              </a:rPr>
              <a:t>Datenaufbereitung</a:t>
            </a:r>
          </a:p>
        </p:txBody>
      </p:sp>
      <p:sp>
        <p:nvSpPr>
          <p:cNvPr id="18" name="Oval 17">
            <a:extLst>
              <a:ext uri="{FF2B5EF4-FFF2-40B4-BE49-F238E27FC236}">
                <a16:creationId xmlns:a16="http://schemas.microsoft.com/office/drawing/2014/main" id="{6390EB10-130D-0542-8723-4F9AD5D3C686}"/>
              </a:ext>
            </a:extLst>
          </p:cNvPr>
          <p:cNvSpPr/>
          <p:nvPr/>
        </p:nvSpPr>
        <p:spPr>
          <a:xfrm>
            <a:off x="15669924" y="8783495"/>
            <a:ext cx="6899564" cy="2327564"/>
          </a:xfrm>
          <a:prstGeom prst="ellipse">
            <a:avLst/>
          </a:prstGeom>
          <a:solidFill>
            <a:schemeClr val="accent1">
              <a:alpha val="69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a:solidFill>
                  <a:schemeClr val="tx1"/>
                </a:solidFill>
              </a:rPr>
              <a:t>Aufbau </a:t>
            </a:r>
            <a:br>
              <a:rPr lang="de-DE">
                <a:solidFill>
                  <a:schemeClr val="tx1"/>
                </a:solidFill>
              </a:rPr>
            </a:br>
            <a:r>
              <a:rPr lang="de-DE" err="1">
                <a:solidFill>
                  <a:schemeClr val="tx1"/>
                </a:solidFill>
              </a:rPr>
              <a:t>Jupyter</a:t>
            </a:r>
            <a:r>
              <a:rPr lang="de-DE">
                <a:solidFill>
                  <a:schemeClr val="tx1"/>
                </a:solidFill>
              </a:rPr>
              <a:t> Notebook</a:t>
            </a:r>
          </a:p>
        </p:txBody>
      </p:sp>
      <p:cxnSp>
        <p:nvCxnSpPr>
          <p:cNvPr id="4" name="Gerade Verbindung mit Pfeil 3">
            <a:extLst>
              <a:ext uri="{FF2B5EF4-FFF2-40B4-BE49-F238E27FC236}">
                <a16:creationId xmlns:a16="http://schemas.microsoft.com/office/drawing/2014/main" id="{79F19B58-9BFB-4A46-A982-F6ED17DF8E1A}"/>
              </a:ext>
            </a:extLst>
          </p:cNvPr>
          <p:cNvCxnSpPr>
            <a:stCxn id="2" idx="6"/>
            <a:endCxn id="45068" idx="1"/>
          </p:cNvCxnSpPr>
          <p:nvPr/>
        </p:nvCxnSpPr>
        <p:spPr>
          <a:xfrm>
            <a:off x="9012527" y="4705350"/>
            <a:ext cx="1741503" cy="0"/>
          </a:xfrm>
          <a:prstGeom prst="straightConnector1">
            <a:avLst/>
          </a:prstGeom>
          <a:ln w="76200">
            <a:solidFill>
              <a:schemeClr val="accent1">
                <a:alpha val="69000"/>
              </a:schemeClr>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26" name="Gerade Verbindung mit Pfeil 25">
            <a:extLst>
              <a:ext uri="{FF2B5EF4-FFF2-40B4-BE49-F238E27FC236}">
                <a16:creationId xmlns:a16="http://schemas.microsoft.com/office/drawing/2014/main" id="{ECA8FD3E-9B02-3E4F-874D-C8BE5D68641D}"/>
              </a:ext>
            </a:extLst>
          </p:cNvPr>
          <p:cNvCxnSpPr>
            <a:cxnSpLocks/>
            <a:endCxn id="45067" idx="3"/>
          </p:cNvCxnSpPr>
          <p:nvPr/>
        </p:nvCxnSpPr>
        <p:spPr>
          <a:xfrm flipH="1">
            <a:off x="13506739" y="9947277"/>
            <a:ext cx="2163185" cy="0"/>
          </a:xfrm>
          <a:prstGeom prst="straightConnector1">
            <a:avLst/>
          </a:prstGeom>
          <a:ln w="76200">
            <a:solidFill>
              <a:schemeClr val="accent1">
                <a:alpha val="69000"/>
              </a:schemeClr>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17278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 Placeholder 1">
            <a:extLst>
              <a:ext uri="{FF2B5EF4-FFF2-40B4-BE49-F238E27FC236}">
                <a16:creationId xmlns:a16="http://schemas.microsoft.com/office/drawing/2014/main" id="{BCB5F5F8-6ADE-2A4C-BCEB-5507F481D495}"/>
              </a:ext>
            </a:extLst>
          </p:cNvPr>
          <p:cNvSpPr>
            <a:spLocks noGrp="1"/>
          </p:cNvSpPr>
          <p:nvPr>
            <p:ph type="body" sz="quarter" idx="13"/>
          </p:nvPr>
        </p:nvSpPr>
        <p:spPr>
          <a:xfrm>
            <a:off x="2112963" y="376238"/>
            <a:ext cx="19429412" cy="1462087"/>
          </a:xfrm>
        </p:spPr>
        <p:txBody>
          <a:bodyPr/>
          <a:lstStyle/>
          <a:p>
            <a:pPr eaLnBrk="1" hangingPunct="1">
              <a:defRPr/>
            </a:pPr>
            <a:r>
              <a:rPr lang="de-CH" altLang="de-DE">
                <a:solidFill>
                  <a:schemeClr val="bg2">
                    <a:lumMod val="50000"/>
                  </a:schemeClr>
                </a:solidFill>
                <a:latin typeface="Raleway ExtraBold" charset="0"/>
                <a:cs typeface="Raleway Light" charset="0"/>
              </a:rPr>
              <a:t>Datenanalyse – Resultate Lineare Regression</a:t>
            </a:r>
            <a:endParaRPr lang="de-DE" altLang="de-DE">
              <a:solidFill>
                <a:schemeClr val="bg2">
                  <a:lumMod val="50000"/>
                </a:schemeClr>
              </a:solidFill>
              <a:latin typeface="Raleway ExtraBold" charset="0"/>
            </a:endParaRPr>
          </a:p>
        </p:txBody>
      </p:sp>
      <p:sp>
        <p:nvSpPr>
          <p:cNvPr id="46082" name="Slide Number Placeholder 3">
            <a:extLst>
              <a:ext uri="{FF2B5EF4-FFF2-40B4-BE49-F238E27FC236}">
                <a16:creationId xmlns:a16="http://schemas.microsoft.com/office/drawing/2014/main" id="{A524A322-76CD-DF43-8247-89B5C838D508}"/>
              </a:ext>
            </a:extLst>
          </p:cNvPr>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Calibri" panose="020F0502020204030204" pitchFamily="34" charset="0"/>
                <a:ea typeface="ＭＳ Ｐゴシック" panose="020B0600070205080204" pitchFamily="34" charset="-128"/>
              </a:defRPr>
            </a:lvl1pPr>
            <a:lvl2pPr marL="742950" indent="-285750">
              <a:defRPr sz="4800">
                <a:solidFill>
                  <a:schemeClr val="tx1"/>
                </a:solidFill>
                <a:latin typeface="Calibri" panose="020F0502020204030204" pitchFamily="34" charset="0"/>
                <a:ea typeface="ＭＳ Ｐゴシック" panose="020B0600070205080204" pitchFamily="34" charset="-128"/>
              </a:defRPr>
            </a:lvl2pPr>
            <a:lvl3pPr marL="1143000" indent="-228600">
              <a:defRPr sz="4800">
                <a:solidFill>
                  <a:schemeClr val="tx1"/>
                </a:solidFill>
                <a:latin typeface="Calibri" panose="020F0502020204030204" pitchFamily="34" charset="0"/>
                <a:ea typeface="ＭＳ Ｐゴシック" panose="020B0600070205080204" pitchFamily="34" charset="-128"/>
              </a:defRPr>
            </a:lvl3pPr>
            <a:lvl4pPr marL="1600200" indent="-228600">
              <a:defRPr sz="4800">
                <a:solidFill>
                  <a:schemeClr val="tx1"/>
                </a:solidFill>
                <a:latin typeface="Calibri" panose="020F0502020204030204" pitchFamily="34" charset="0"/>
                <a:ea typeface="ＭＳ Ｐゴシック" panose="020B0600070205080204" pitchFamily="34" charset="-128"/>
              </a:defRPr>
            </a:lvl4pPr>
            <a:lvl5pPr marL="2057400" indent="-228600">
              <a:defRPr sz="4800">
                <a:solidFill>
                  <a:schemeClr val="tx1"/>
                </a:solidFill>
                <a:latin typeface="Calibri" panose="020F0502020204030204" pitchFamily="34" charset="0"/>
                <a:ea typeface="ＭＳ Ｐゴシック" panose="020B0600070205080204" pitchFamily="34" charset="-128"/>
              </a:defRPr>
            </a:lvl5pPr>
            <a:lvl6pPr marL="25146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6pPr>
            <a:lvl7pPr marL="29718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7pPr>
            <a:lvl8pPr marL="34290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8pPr>
            <a:lvl9pPr marL="38862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9pPr>
          </a:lstStyle>
          <a:p>
            <a:fld id="{AE543291-70F8-A042-A9FE-D19450289C2A}" type="slidenum">
              <a:rPr lang="en-US" altLang="de-DE" sz="2400" smtClean="0">
                <a:solidFill>
                  <a:schemeClr val="bg1"/>
                </a:solidFill>
                <a:latin typeface="Raleway Regular" panose="020B0503030101060003" pitchFamily="34" charset="77"/>
              </a:rPr>
              <a:pPr/>
              <a:t>36</a:t>
            </a:fld>
            <a:endParaRPr lang="en-US" altLang="de-DE" sz="2400">
              <a:solidFill>
                <a:schemeClr val="bg1"/>
              </a:solidFill>
              <a:latin typeface="Raleway Regular" panose="020B0503030101060003" pitchFamily="34" charset="77"/>
            </a:endParaRPr>
          </a:p>
        </p:txBody>
      </p:sp>
      <p:pic>
        <p:nvPicPr>
          <p:cNvPr id="46083" name="Grafik 2">
            <a:extLst>
              <a:ext uri="{FF2B5EF4-FFF2-40B4-BE49-F238E27FC236}">
                <a16:creationId xmlns:a16="http://schemas.microsoft.com/office/drawing/2014/main" id="{CA4C6B26-9C8F-0C44-9106-8CD329AA936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9419" y="2212258"/>
            <a:ext cx="18658477" cy="6622913"/>
          </a:xfrm>
          <a:prstGeom prst="rect">
            <a:avLst/>
          </a:prstGeom>
          <a:noFill/>
          <a:ln w="76200">
            <a:solidFill>
              <a:schemeClr val="accent1">
                <a:alpha val="69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6084" name="Grafik 7">
            <a:extLst>
              <a:ext uri="{FF2B5EF4-FFF2-40B4-BE49-F238E27FC236}">
                <a16:creationId xmlns:a16="http://schemas.microsoft.com/office/drawing/2014/main" id="{51A090EC-04ED-014B-BF82-778B7BE82F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05013" y="9652000"/>
            <a:ext cx="12414250" cy="2751138"/>
          </a:xfrm>
          <a:prstGeom prst="rect">
            <a:avLst/>
          </a:prstGeom>
          <a:noFill/>
          <a:ln w="76200">
            <a:solidFill>
              <a:schemeClr val="accent1">
                <a:alpha val="69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868D1FD-6870-0B4E-906E-0D0EC30E8E14}"/>
              </a:ext>
            </a:extLst>
          </p:cNvPr>
          <p:cNvSpPr/>
          <p:nvPr/>
        </p:nvSpPr>
        <p:spPr>
          <a:xfrm>
            <a:off x="206479" y="4792670"/>
            <a:ext cx="4452364" cy="1462088"/>
          </a:xfrm>
          <a:prstGeom prst="ellipse">
            <a:avLst/>
          </a:prstGeom>
          <a:solidFill>
            <a:schemeClr val="accent1">
              <a:alpha val="69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a:solidFill>
                  <a:schemeClr val="tx1"/>
                </a:solidFill>
              </a:rPr>
              <a:t>Resultate</a:t>
            </a:r>
          </a:p>
        </p:txBody>
      </p:sp>
      <p:cxnSp>
        <p:nvCxnSpPr>
          <p:cNvPr id="7" name="Gerade Verbindung mit Pfeil 6">
            <a:extLst>
              <a:ext uri="{FF2B5EF4-FFF2-40B4-BE49-F238E27FC236}">
                <a16:creationId xmlns:a16="http://schemas.microsoft.com/office/drawing/2014/main" id="{0291DCAA-A490-F941-AA35-D5971398664E}"/>
              </a:ext>
            </a:extLst>
          </p:cNvPr>
          <p:cNvCxnSpPr>
            <a:cxnSpLocks/>
            <a:stCxn id="6" idx="6"/>
            <a:endCxn id="46083" idx="1"/>
          </p:cNvCxnSpPr>
          <p:nvPr/>
        </p:nvCxnSpPr>
        <p:spPr>
          <a:xfrm>
            <a:off x="4658843" y="5523714"/>
            <a:ext cx="650576" cy="1"/>
          </a:xfrm>
          <a:prstGeom prst="straightConnector1">
            <a:avLst/>
          </a:prstGeom>
          <a:ln w="76200">
            <a:solidFill>
              <a:schemeClr val="accent1">
                <a:alpha val="69000"/>
              </a:schemeClr>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DBF0B308-C746-6043-9704-7A6361C85877}"/>
              </a:ext>
            </a:extLst>
          </p:cNvPr>
          <p:cNvSpPr/>
          <p:nvPr/>
        </p:nvSpPr>
        <p:spPr>
          <a:xfrm>
            <a:off x="16175611" y="10296525"/>
            <a:ext cx="4452364" cy="1462088"/>
          </a:xfrm>
          <a:prstGeom prst="ellipse">
            <a:avLst/>
          </a:prstGeom>
          <a:solidFill>
            <a:schemeClr val="accent1">
              <a:alpha val="69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a:solidFill>
                  <a:schemeClr val="tx1"/>
                </a:solidFill>
              </a:rPr>
              <a:t>Güte</a:t>
            </a:r>
          </a:p>
        </p:txBody>
      </p:sp>
      <p:cxnSp>
        <p:nvCxnSpPr>
          <p:cNvPr id="17" name="Gerade Verbindung mit Pfeil 16">
            <a:extLst>
              <a:ext uri="{FF2B5EF4-FFF2-40B4-BE49-F238E27FC236}">
                <a16:creationId xmlns:a16="http://schemas.microsoft.com/office/drawing/2014/main" id="{DDADFBB1-B1CA-1F41-9597-7FF8931A6C03}"/>
              </a:ext>
            </a:extLst>
          </p:cNvPr>
          <p:cNvCxnSpPr>
            <a:cxnSpLocks/>
            <a:stCxn id="16" idx="2"/>
            <a:endCxn id="46084" idx="3"/>
          </p:cNvCxnSpPr>
          <p:nvPr/>
        </p:nvCxnSpPr>
        <p:spPr>
          <a:xfrm flipH="1">
            <a:off x="14419263" y="11027569"/>
            <a:ext cx="1756348" cy="0"/>
          </a:xfrm>
          <a:prstGeom prst="straightConnector1">
            <a:avLst/>
          </a:prstGeom>
          <a:ln w="76200">
            <a:solidFill>
              <a:schemeClr val="accent1">
                <a:alpha val="69000"/>
              </a:schemeClr>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10853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2D7C2A-A6D0-CB43-8E50-8F3AB4E78661}"/>
              </a:ext>
            </a:extLst>
          </p:cNvPr>
          <p:cNvSpPr>
            <a:spLocks noGrp="1"/>
          </p:cNvSpPr>
          <p:nvPr>
            <p:ph type="body" sz="quarter" idx="13"/>
          </p:nvPr>
        </p:nvSpPr>
        <p:spPr/>
        <p:txBody>
          <a:bodyPr/>
          <a:lstStyle/>
          <a:p>
            <a:r>
              <a:rPr lang="de-CH"/>
              <a:t>Business Case</a:t>
            </a:r>
          </a:p>
        </p:txBody>
      </p:sp>
      <p:sp>
        <p:nvSpPr>
          <p:cNvPr id="3" name="Foliennummernplatzhalter 2">
            <a:extLst>
              <a:ext uri="{FF2B5EF4-FFF2-40B4-BE49-F238E27FC236}">
                <a16:creationId xmlns:a16="http://schemas.microsoft.com/office/drawing/2014/main" id="{4CA46D25-1C75-BE4C-8862-3814BA1E3EC3}"/>
              </a:ext>
            </a:extLst>
          </p:cNvPr>
          <p:cNvSpPr>
            <a:spLocks noGrp="1"/>
          </p:cNvSpPr>
          <p:nvPr>
            <p:ph type="sldNum" sz="quarter" idx="16"/>
          </p:nvPr>
        </p:nvSpPr>
        <p:spPr/>
        <p:txBody>
          <a:bodyPr/>
          <a:lstStyle/>
          <a:p>
            <a:pPr>
              <a:defRPr/>
            </a:pPr>
            <a:fld id="{22565274-3B9F-F242-996E-73964514835A}" type="slidenum">
              <a:rPr lang="en-US" altLang="de-DE" smtClean="0"/>
              <a:pPr>
                <a:defRPr/>
              </a:pPr>
              <a:t>37</a:t>
            </a:fld>
            <a:endParaRPr lang="en-US" altLang="de-DE"/>
          </a:p>
        </p:txBody>
      </p:sp>
      <p:sp>
        <p:nvSpPr>
          <p:cNvPr id="5" name="Rechteck 4">
            <a:extLst>
              <a:ext uri="{FF2B5EF4-FFF2-40B4-BE49-F238E27FC236}">
                <a16:creationId xmlns:a16="http://schemas.microsoft.com/office/drawing/2014/main" id="{1B889F8B-A7C6-9846-90B6-3B17FD8CB66F}"/>
              </a:ext>
            </a:extLst>
          </p:cNvPr>
          <p:cNvSpPr/>
          <p:nvPr/>
        </p:nvSpPr>
        <p:spPr>
          <a:xfrm>
            <a:off x="2078996" y="3477314"/>
            <a:ext cx="8535627" cy="91610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69875" indent="-161925"/>
            <a:r>
              <a:rPr lang="de-CH" b="1">
                <a:solidFill>
                  <a:schemeClr val="tx1"/>
                </a:solidFill>
              </a:rPr>
              <a:t>Ausgangslage:</a:t>
            </a:r>
          </a:p>
          <a:p>
            <a:endParaRPr lang="de-CH" b="1">
              <a:solidFill>
                <a:schemeClr val="tx1"/>
              </a:solidFill>
            </a:endParaRPr>
          </a:p>
          <a:p>
            <a:pPr marL="809625" indent="-539750">
              <a:buFontTx/>
              <a:buChar char="-"/>
            </a:pPr>
            <a:r>
              <a:rPr lang="de-CH">
                <a:solidFill>
                  <a:schemeClr val="tx1"/>
                </a:solidFill>
              </a:rPr>
              <a:t>Viel </a:t>
            </a:r>
            <a:r>
              <a:rPr lang="de-CH" b="1">
                <a:solidFill>
                  <a:schemeClr val="tx1"/>
                </a:solidFill>
              </a:rPr>
              <a:t>Marketing</a:t>
            </a:r>
            <a:r>
              <a:rPr lang="de-CH">
                <a:solidFill>
                  <a:schemeClr val="tx1"/>
                </a:solidFill>
              </a:rPr>
              <a:t> von Hotels aber wenige nutzen effektiv Influencer </a:t>
            </a:r>
            <a:endParaRPr lang="de-CH">
              <a:solidFill>
                <a:schemeClr val="tx1"/>
              </a:solidFill>
              <a:cs typeface="Calibri"/>
            </a:endParaRPr>
          </a:p>
          <a:p>
            <a:pPr marL="809625" indent="-539750">
              <a:buChar char="-"/>
            </a:pPr>
            <a:endParaRPr lang="de-CH">
              <a:solidFill>
                <a:schemeClr val="tx1"/>
              </a:solidFill>
              <a:cs typeface="Calibri"/>
            </a:endParaRPr>
          </a:p>
          <a:p>
            <a:pPr marL="809625" indent="-539750">
              <a:buFontTx/>
              <a:buChar char="-"/>
            </a:pPr>
            <a:r>
              <a:rPr lang="de-CH">
                <a:solidFill>
                  <a:schemeClr val="tx1"/>
                </a:solidFill>
              </a:rPr>
              <a:t>Grosses Potenzial für Hotels den </a:t>
            </a:r>
            <a:r>
              <a:rPr lang="de-CH" b="1" err="1">
                <a:solidFill>
                  <a:schemeClr val="tx1"/>
                </a:solidFill>
              </a:rPr>
              <a:t>Reach</a:t>
            </a:r>
            <a:r>
              <a:rPr lang="de-CH">
                <a:solidFill>
                  <a:schemeClr val="tx1"/>
                </a:solidFill>
              </a:rPr>
              <a:t> von Influencern zu nutzen</a:t>
            </a:r>
            <a:endParaRPr lang="de-CH">
              <a:solidFill>
                <a:schemeClr val="tx1"/>
              </a:solidFill>
              <a:cs typeface="Calibri"/>
            </a:endParaRPr>
          </a:p>
          <a:p>
            <a:pPr marL="809625" indent="-539750">
              <a:buFontTx/>
              <a:buChar char="-"/>
            </a:pPr>
            <a:endParaRPr lang="de-CH">
              <a:solidFill>
                <a:schemeClr val="tx1"/>
              </a:solidFill>
            </a:endParaRPr>
          </a:p>
          <a:p>
            <a:pPr marL="809625" indent="-539750">
              <a:buFontTx/>
              <a:buChar char="-"/>
            </a:pPr>
            <a:r>
              <a:rPr lang="de-CH">
                <a:solidFill>
                  <a:schemeClr val="tx1"/>
                </a:solidFill>
              </a:rPr>
              <a:t>Wenig</a:t>
            </a:r>
            <a:r>
              <a:rPr lang="de-CH">
                <a:solidFill>
                  <a:schemeClr val="tx1"/>
                </a:solidFill>
                <a:ea typeface="+mn-lt"/>
                <a:cs typeface="+mn-lt"/>
              </a:rPr>
              <a:t> </a:t>
            </a:r>
            <a:r>
              <a:rPr lang="de-CH" b="1">
                <a:solidFill>
                  <a:schemeClr val="tx1"/>
                </a:solidFill>
                <a:ea typeface="+mn-lt"/>
                <a:cs typeface="+mn-lt"/>
              </a:rPr>
              <a:t>systematische</a:t>
            </a:r>
            <a:r>
              <a:rPr lang="de-CH">
                <a:solidFill>
                  <a:schemeClr val="tx1"/>
                </a:solidFill>
                <a:ea typeface="+mn-lt"/>
                <a:cs typeface="+mn-lt"/>
              </a:rPr>
              <a:t> Preis-anpassungen, </a:t>
            </a:r>
            <a:r>
              <a:rPr lang="de-CH" err="1">
                <a:solidFill>
                  <a:schemeClr val="tx1"/>
                </a:solidFill>
                <a:ea typeface="+mn-lt"/>
                <a:cs typeface="+mn-lt"/>
              </a:rPr>
              <a:t>tracking</a:t>
            </a:r>
            <a:r>
              <a:rPr lang="de-CH">
                <a:solidFill>
                  <a:schemeClr val="tx1"/>
                </a:solidFill>
                <a:ea typeface="+mn-lt"/>
                <a:cs typeface="+mn-lt"/>
              </a:rPr>
              <a:t>, </a:t>
            </a:r>
            <a:r>
              <a:rPr lang="de-CH" err="1">
                <a:solidFill>
                  <a:schemeClr val="tx1"/>
                </a:solidFill>
                <a:ea typeface="+mn-lt"/>
                <a:cs typeface="+mn-lt"/>
              </a:rPr>
              <a:t>analysen</a:t>
            </a:r>
            <a:endParaRPr lang="de-CH">
              <a:solidFill>
                <a:schemeClr val="tx1"/>
              </a:solidFill>
              <a:cs typeface="Calibri"/>
            </a:endParaRPr>
          </a:p>
        </p:txBody>
      </p:sp>
      <p:cxnSp>
        <p:nvCxnSpPr>
          <p:cNvPr id="6" name="Gerade Verbindung 5">
            <a:extLst>
              <a:ext uri="{FF2B5EF4-FFF2-40B4-BE49-F238E27FC236}">
                <a16:creationId xmlns:a16="http://schemas.microsoft.com/office/drawing/2014/main" id="{F909F696-7964-6042-9DD8-C3E891D53984}"/>
              </a:ext>
            </a:extLst>
          </p:cNvPr>
          <p:cNvCxnSpPr>
            <a:cxnSpLocks/>
          </p:cNvCxnSpPr>
          <p:nvPr/>
        </p:nvCxnSpPr>
        <p:spPr>
          <a:xfrm>
            <a:off x="12187637" y="3336638"/>
            <a:ext cx="0" cy="91610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Dreieck 6">
            <a:extLst>
              <a:ext uri="{FF2B5EF4-FFF2-40B4-BE49-F238E27FC236}">
                <a16:creationId xmlns:a16="http://schemas.microsoft.com/office/drawing/2014/main" id="{B55E8274-EB9E-834A-B015-D08CF0B87FB0}"/>
              </a:ext>
            </a:extLst>
          </p:cNvPr>
          <p:cNvSpPr/>
          <p:nvPr/>
        </p:nvSpPr>
        <p:spPr>
          <a:xfrm rot="5400000">
            <a:off x="10113975" y="7464017"/>
            <a:ext cx="4179200" cy="502536"/>
          </a:xfrm>
          <a:prstGeom prst="triangle">
            <a:avLst/>
          </a:prstGeom>
          <a:solidFill>
            <a:schemeClr val="bg2">
              <a:lumMod val="50000"/>
            </a:schemeClr>
          </a:solidFill>
          <a:ln w="762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5F65F805-5477-A445-83F2-3871E4E8284B}"/>
              </a:ext>
            </a:extLst>
          </p:cNvPr>
          <p:cNvSpPr/>
          <p:nvPr/>
        </p:nvSpPr>
        <p:spPr>
          <a:xfrm>
            <a:off x="13760652" y="3477314"/>
            <a:ext cx="9136068" cy="91610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de-CH" b="1">
                <a:solidFill>
                  <a:schemeClr val="tx1"/>
                </a:solidFill>
              </a:rPr>
              <a:t>Beratungsleistungen:</a:t>
            </a:r>
          </a:p>
          <a:p>
            <a:endParaRPr lang="de-CH" b="1">
              <a:solidFill>
                <a:schemeClr val="tx1"/>
              </a:solidFill>
            </a:endParaRPr>
          </a:p>
          <a:p>
            <a:pPr marL="685800" indent="-685800">
              <a:buFontTx/>
              <a:buChar char="-"/>
            </a:pPr>
            <a:r>
              <a:rPr lang="de-CH">
                <a:solidFill>
                  <a:schemeClr val="tx1"/>
                </a:solidFill>
              </a:rPr>
              <a:t>Nutzung von Influencer-Marketing</a:t>
            </a:r>
            <a:endParaRPr lang="de-CH">
              <a:solidFill>
                <a:schemeClr val="tx1"/>
              </a:solidFill>
              <a:cs typeface="Calibri"/>
            </a:endParaRPr>
          </a:p>
          <a:p>
            <a:endParaRPr lang="de-CH">
              <a:solidFill>
                <a:schemeClr val="tx1"/>
              </a:solidFill>
              <a:cs typeface="Calibri"/>
            </a:endParaRPr>
          </a:p>
          <a:p>
            <a:pPr marL="685800" indent="-685800">
              <a:buFontTx/>
              <a:buChar char="-"/>
            </a:pPr>
            <a:r>
              <a:rPr lang="de-CH">
                <a:solidFill>
                  <a:schemeClr val="tx1"/>
                </a:solidFill>
              </a:rPr>
              <a:t>Bewusst </a:t>
            </a:r>
            <a:r>
              <a:rPr lang="de-CH" err="1">
                <a:solidFill>
                  <a:schemeClr val="tx1"/>
                </a:solidFill>
              </a:rPr>
              <a:t>Reach</a:t>
            </a:r>
            <a:r>
              <a:rPr lang="de-CH">
                <a:solidFill>
                  <a:schemeClr val="tx1"/>
                </a:solidFill>
              </a:rPr>
              <a:t> der Influencer nutzen (Ziel: bessere Auslastung / höhere Marge)</a:t>
            </a:r>
            <a:endParaRPr lang="de-CH">
              <a:solidFill>
                <a:schemeClr val="tx1"/>
              </a:solidFill>
              <a:ea typeface="+mn-lt"/>
              <a:cs typeface="+mn-lt"/>
            </a:endParaRPr>
          </a:p>
          <a:p>
            <a:pPr marL="685800" indent="-685800">
              <a:buFontTx/>
              <a:buChar char="-"/>
            </a:pPr>
            <a:endParaRPr lang="de-CH">
              <a:solidFill>
                <a:schemeClr val="tx1"/>
              </a:solidFill>
              <a:ea typeface="+mn-lt"/>
              <a:cs typeface="+mn-lt"/>
            </a:endParaRPr>
          </a:p>
          <a:p>
            <a:pPr marL="685800" indent="-685800">
              <a:buFontTx/>
              <a:buChar char="-"/>
            </a:pPr>
            <a:r>
              <a:rPr lang="de-CH">
                <a:solidFill>
                  <a:schemeClr val="tx1"/>
                </a:solidFill>
                <a:ea typeface="+mn-lt"/>
                <a:cs typeface="+mn-lt"/>
              </a:rPr>
              <a:t>Systematische Preis-anpassungen, tracking, analysen</a:t>
            </a:r>
            <a:br>
              <a:rPr lang="de-CH">
                <a:ea typeface="+mn-lt"/>
                <a:cs typeface="+mn-lt"/>
              </a:rPr>
            </a:br>
            <a:endParaRPr lang="de-CH">
              <a:ea typeface="+mn-lt"/>
              <a:cs typeface="+mn-lt"/>
            </a:endParaRPr>
          </a:p>
          <a:p>
            <a:pPr marL="685800" indent="-685800">
              <a:buFontTx/>
              <a:buChar char="-"/>
            </a:pPr>
            <a:endParaRPr lang="de-CH">
              <a:solidFill>
                <a:schemeClr val="tx1"/>
              </a:solidFill>
              <a:cs typeface="Calibri"/>
            </a:endParaRPr>
          </a:p>
          <a:p>
            <a:endParaRPr lang="de-CH">
              <a:solidFill>
                <a:schemeClr val="tx1"/>
              </a:solidFill>
              <a:cs typeface="Calibri"/>
            </a:endParaRPr>
          </a:p>
          <a:p>
            <a:pPr marL="685800" indent="-685800">
              <a:buChar char="-"/>
            </a:pPr>
            <a:endParaRPr lang="de-CH">
              <a:solidFill>
                <a:schemeClr val="tx1"/>
              </a:solidFill>
              <a:cs typeface="Calibri"/>
            </a:endParaRPr>
          </a:p>
          <a:p>
            <a:endParaRPr lang="de-CH">
              <a:solidFill>
                <a:schemeClr val="tx1"/>
              </a:solidFill>
              <a:cs typeface="Calibri"/>
            </a:endParaRPr>
          </a:p>
        </p:txBody>
      </p:sp>
      <p:sp>
        <p:nvSpPr>
          <p:cNvPr id="9" name="Parallelogramm 8">
            <a:extLst>
              <a:ext uri="{FF2B5EF4-FFF2-40B4-BE49-F238E27FC236}">
                <a16:creationId xmlns:a16="http://schemas.microsoft.com/office/drawing/2014/main" id="{6CD57C95-C592-EA42-8A23-291ECCE3FA16}"/>
              </a:ext>
            </a:extLst>
          </p:cNvPr>
          <p:cNvSpPr/>
          <p:nvPr/>
        </p:nvSpPr>
        <p:spPr>
          <a:xfrm>
            <a:off x="2476574" y="1977134"/>
            <a:ext cx="19434025" cy="1012549"/>
          </a:xfrm>
          <a:prstGeom prst="parallelogram">
            <a:avLst>
              <a:gd name="adj" fmla="val 24676"/>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3600" b="1" i="1">
                <a:solidFill>
                  <a:schemeClr val="tx2"/>
                </a:solidFill>
                <a:latin typeface="Raleway Light" panose="020B0403030101060003" pitchFamily="34" charset="77"/>
                <a:ea typeface="ＭＳ Ｐゴシック" panose="020B0600070205080204" pitchFamily="34" charset="-128"/>
              </a:rPr>
              <a:t>Datenbasierte Beratung für Hotels / Destinationen</a:t>
            </a:r>
          </a:p>
        </p:txBody>
      </p:sp>
    </p:spTree>
    <p:extLst>
      <p:ext uri="{BB962C8B-B14F-4D97-AF65-F5344CB8AC3E}">
        <p14:creationId xmlns:p14="http://schemas.microsoft.com/office/powerpoint/2010/main" val="191039713"/>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9A354E4-AF93-0446-B410-C3C93269EF97}"/>
              </a:ext>
            </a:extLst>
          </p:cNvPr>
          <p:cNvSpPr>
            <a:spLocks noGrp="1"/>
          </p:cNvSpPr>
          <p:nvPr>
            <p:ph type="body" sz="quarter" idx="13"/>
          </p:nvPr>
        </p:nvSpPr>
        <p:spPr/>
        <p:txBody>
          <a:bodyPr/>
          <a:lstStyle/>
          <a:p>
            <a:r>
              <a:rPr lang="de-CH" dirty="0" err="1"/>
              <a:t>Testimonial</a:t>
            </a:r>
            <a:endParaRPr lang="de-CH" dirty="0"/>
          </a:p>
        </p:txBody>
      </p:sp>
      <p:sp>
        <p:nvSpPr>
          <p:cNvPr id="3" name="Foliennummernplatzhalter 2">
            <a:extLst>
              <a:ext uri="{FF2B5EF4-FFF2-40B4-BE49-F238E27FC236}">
                <a16:creationId xmlns:a16="http://schemas.microsoft.com/office/drawing/2014/main" id="{811483B9-D1F5-4446-8532-A4ED8D66C491}"/>
              </a:ext>
            </a:extLst>
          </p:cNvPr>
          <p:cNvSpPr>
            <a:spLocks noGrp="1"/>
          </p:cNvSpPr>
          <p:nvPr>
            <p:ph type="sldNum" sz="quarter" idx="16"/>
          </p:nvPr>
        </p:nvSpPr>
        <p:spPr/>
        <p:txBody>
          <a:bodyPr/>
          <a:lstStyle/>
          <a:p>
            <a:pPr>
              <a:defRPr/>
            </a:pPr>
            <a:fld id="{22565274-3B9F-F242-996E-73964514835A}" type="slidenum">
              <a:rPr lang="en-US" altLang="de-DE" smtClean="0"/>
              <a:pPr>
                <a:defRPr/>
              </a:pPr>
              <a:t>38</a:t>
            </a:fld>
            <a:endParaRPr lang="en-US" altLang="de-DE"/>
          </a:p>
        </p:txBody>
      </p:sp>
      <p:pic>
        <p:nvPicPr>
          <p:cNvPr id="7" name="Grafik 6">
            <a:extLst>
              <a:ext uri="{FF2B5EF4-FFF2-40B4-BE49-F238E27FC236}">
                <a16:creationId xmlns:a16="http://schemas.microsoft.com/office/drawing/2014/main" id="{5716FEAF-A343-074F-8DB8-6EB8CD9C56E3}"/>
              </a:ext>
            </a:extLst>
          </p:cNvPr>
          <p:cNvPicPr>
            <a:picLocks noChangeAspect="1"/>
          </p:cNvPicPr>
          <p:nvPr/>
        </p:nvPicPr>
        <p:blipFill>
          <a:blip r:embed="rId2"/>
          <a:stretch>
            <a:fillRect/>
          </a:stretch>
        </p:blipFill>
        <p:spPr>
          <a:xfrm>
            <a:off x="14057558" y="3416380"/>
            <a:ext cx="8840544" cy="5893696"/>
          </a:xfrm>
          <a:prstGeom prst="rect">
            <a:avLst/>
          </a:prstGeom>
        </p:spPr>
      </p:pic>
      <p:pic>
        <p:nvPicPr>
          <p:cNvPr id="8" name="Grafik 7">
            <a:extLst>
              <a:ext uri="{FF2B5EF4-FFF2-40B4-BE49-F238E27FC236}">
                <a16:creationId xmlns:a16="http://schemas.microsoft.com/office/drawing/2014/main" id="{4365C1BE-07CC-5A43-B05B-555B7A6A2D80}"/>
              </a:ext>
            </a:extLst>
          </p:cNvPr>
          <p:cNvPicPr>
            <a:picLocks noChangeAspect="1"/>
          </p:cNvPicPr>
          <p:nvPr/>
        </p:nvPicPr>
        <p:blipFill>
          <a:blip r:embed="rId3"/>
          <a:stretch>
            <a:fillRect/>
          </a:stretch>
        </p:blipFill>
        <p:spPr>
          <a:xfrm>
            <a:off x="0" y="7181851"/>
            <a:ext cx="13287565" cy="6534150"/>
          </a:xfrm>
          <a:prstGeom prst="rect">
            <a:avLst/>
          </a:prstGeom>
        </p:spPr>
      </p:pic>
      <p:pic>
        <p:nvPicPr>
          <p:cNvPr id="9" name="Grafik 8">
            <a:extLst>
              <a:ext uri="{FF2B5EF4-FFF2-40B4-BE49-F238E27FC236}">
                <a16:creationId xmlns:a16="http://schemas.microsoft.com/office/drawing/2014/main" id="{A21F4249-C9C7-D041-9926-7CD8E11D9CFF}"/>
              </a:ext>
            </a:extLst>
          </p:cNvPr>
          <p:cNvPicPr>
            <a:picLocks noChangeAspect="1"/>
          </p:cNvPicPr>
          <p:nvPr/>
        </p:nvPicPr>
        <p:blipFill>
          <a:blip r:embed="rId4">
            <a:clrChange>
              <a:clrFrom>
                <a:srgbClr val="212121"/>
              </a:clrFrom>
              <a:clrTo>
                <a:srgbClr val="212121">
                  <a:alpha val="0"/>
                </a:srgbClr>
              </a:clrTo>
            </a:clrChange>
          </a:blip>
          <a:stretch>
            <a:fillRect/>
          </a:stretch>
        </p:blipFill>
        <p:spPr>
          <a:xfrm>
            <a:off x="2046618" y="2919047"/>
            <a:ext cx="8905218" cy="2989384"/>
          </a:xfrm>
          <a:prstGeom prst="rect">
            <a:avLst/>
          </a:prstGeom>
        </p:spPr>
      </p:pic>
      <p:sp>
        <p:nvSpPr>
          <p:cNvPr id="10" name="Parallelogramm 9">
            <a:extLst>
              <a:ext uri="{FF2B5EF4-FFF2-40B4-BE49-F238E27FC236}">
                <a16:creationId xmlns:a16="http://schemas.microsoft.com/office/drawing/2014/main" id="{F2C21F66-5D64-DA44-8D43-BC07275A61BC}"/>
              </a:ext>
            </a:extLst>
          </p:cNvPr>
          <p:cNvSpPr/>
          <p:nvPr/>
        </p:nvSpPr>
        <p:spPr>
          <a:xfrm>
            <a:off x="0" y="11482290"/>
            <a:ext cx="24387175" cy="2233710"/>
          </a:xfrm>
          <a:prstGeom prst="parallelogram">
            <a:avLst>
              <a:gd name="adj" fmla="val 63647"/>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winkliges Dreieck 10">
            <a:extLst>
              <a:ext uri="{FF2B5EF4-FFF2-40B4-BE49-F238E27FC236}">
                <a16:creationId xmlns:a16="http://schemas.microsoft.com/office/drawing/2014/main" id="{110F5916-0C76-DA48-9064-DC46D908E79A}"/>
              </a:ext>
            </a:extLst>
          </p:cNvPr>
          <p:cNvSpPr/>
          <p:nvPr/>
        </p:nvSpPr>
        <p:spPr>
          <a:xfrm rot="10800000">
            <a:off x="-1" y="7181850"/>
            <a:ext cx="13293969" cy="145366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9600"/>
          </a:p>
        </p:txBody>
      </p:sp>
    </p:spTree>
    <p:extLst>
      <p:ext uri="{BB962C8B-B14F-4D97-AF65-F5344CB8AC3E}">
        <p14:creationId xmlns:p14="http://schemas.microsoft.com/office/powerpoint/2010/main" val="399121667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277AB4D-C330-D241-9160-629B4D2D9B1A}"/>
              </a:ext>
            </a:extLst>
          </p:cNvPr>
          <p:cNvSpPr>
            <a:spLocks noGrp="1"/>
          </p:cNvSpPr>
          <p:nvPr>
            <p:ph type="body" sz="quarter" idx="13"/>
          </p:nvPr>
        </p:nvSpPr>
        <p:spPr/>
        <p:txBody>
          <a:bodyPr/>
          <a:lstStyle/>
          <a:p>
            <a:r>
              <a:rPr lang="de-CH"/>
              <a:t>Quellenverzeichnis</a:t>
            </a:r>
          </a:p>
        </p:txBody>
      </p:sp>
      <p:sp>
        <p:nvSpPr>
          <p:cNvPr id="3" name="Foliennummernplatzhalter 2">
            <a:extLst>
              <a:ext uri="{FF2B5EF4-FFF2-40B4-BE49-F238E27FC236}">
                <a16:creationId xmlns:a16="http://schemas.microsoft.com/office/drawing/2014/main" id="{94A5A193-51B8-084C-925A-143A5A6A4523}"/>
              </a:ext>
            </a:extLst>
          </p:cNvPr>
          <p:cNvSpPr>
            <a:spLocks noGrp="1"/>
          </p:cNvSpPr>
          <p:nvPr>
            <p:ph type="sldNum" sz="quarter" idx="16"/>
          </p:nvPr>
        </p:nvSpPr>
        <p:spPr/>
        <p:txBody>
          <a:bodyPr/>
          <a:lstStyle/>
          <a:p>
            <a:pPr>
              <a:defRPr/>
            </a:pPr>
            <a:fld id="{22565274-3B9F-F242-996E-73964514835A}" type="slidenum">
              <a:rPr lang="en-US" altLang="de-DE" smtClean="0"/>
              <a:pPr>
                <a:defRPr/>
              </a:pPr>
              <a:t>39</a:t>
            </a:fld>
            <a:endParaRPr lang="en-US" altLang="de-DE"/>
          </a:p>
        </p:txBody>
      </p:sp>
      <p:sp>
        <p:nvSpPr>
          <p:cNvPr id="4" name="Textfeld 3">
            <a:extLst>
              <a:ext uri="{FF2B5EF4-FFF2-40B4-BE49-F238E27FC236}">
                <a16:creationId xmlns:a16="http://schemas.microsoft.com/office/drawing/2014/main" id="{D16762BA-E2BB-864A-A083-CBE0CC73442C}"/>
              </a:ext>
            </a:extLst>
          </p:cNvPr>
          <p:cNvSpPr txBox="1"/>
          <p:nvPr/>
        </p:nvSpPr>
        <p:spPr>
          <a:xfrm>
            <a:off x="2067339" y="2544417"/>
            <a:ext cx="19520452" cy="5447645"/>
          </a:xfrm>
          <a:prstGeom prst="rect">
            <a:avLst/>
          </a:prstGeom>
          <a:noFill/>
        </p:spPr>
        <p:txBody>
          <a:bodyPr wrap="square" rtlCol="0">
            <a:spAutoFit/>
          </a:bodyPr>
          <a:lstStyle/>
          <a:p>
            <a:r>
              <a:rPr lang="de-CH" sz="2000"/>
              <a:t>Watson. (2019). Wie ein Strandclub-Betreiber Möchtegern-</a:t>
            </a:r>
            <a:r>
              <a:rPr lang="de-CH" sz="2000" err="1"/>
              <a:t>Influencer</a:t>
            </a:r>
            <a:r>
              <a:rPr lang="de-CH" sz="2000"/>
              <a:t> auflaufen lässt. Aufgerufen von https://</a:t>
            </a:r>
            <a:r>
              <a:rPr lang="de-CH" sz="2000" err="1"/>
              <a:t>www.watson.ch</a:t>
            </a:r>
            <a:r>
              <a:rPr lang="de-CH" sz="2000"/>
              <a:t>/digital/</a:t>
            </a:r>
            <a:r>
              <a:rPr lang="de-CH" sz="2000" err="1"/>
              <a:t>instagram</a:t>
            </a:r>
            <a:r>
              <a:rPr lang="de-CH" sz="2000"/>
              <a:t>/960384898-wie-ein-strandclub-betreiber-moechtegern-influencer-auflaufen-laesst</a:t>
            </a:r>
          </a:p>
          <a:p>
            <a:endParaRPr lang="de-CH" sz="2000"/>
          </a:p>
          <a:p>
            <a:r>
              <a:rPr lang="de-CH" sz="2000"/>
              <a:t>Watson. (2019). Deutscher </a:t>
            </a:r>
            <a:r>
              <a:rPr lang="de-CH" sz="2000" err="1"/>
              <a:t>Influencer</a:t>
            </a:r>
            <a:r>
              <a:rPr lang="de-CH" sz="2000"/>
              <a:t> will gratis in den Club - stattdessen kriegt er Absage und Spott. Aufgerufen von https://</a:t>
            </a:r>
            <a:r>
              <a:rPr lang="de-CH" sz="2000" err="1"/>
              <a:t>www.watson.ch</a:t>
            </a:r>
            <a:r>
              <a:rPr lang="de-CH" sz="2000"/>
              <a:t>/digital/</a:t>
            </a:r>
            <a:r>
              <a:rPr lang="de-CH" sz="2000" err="1"/>
              <a:t>instagram</a:t>
            </a:r>
            <a:r>
              <a:rPr lang="de-CH" sz="2000"/>
              <a:t>/834650686-youtuber-concrafter-will-gratis-in-den-club-aber-kassiert-absage</a:t>
            </a:r>
          </a:p>
          <a:p>
            <a:endParaRPr lang="de-CH" sz="2000"/>
          </a:p>
          <a:p>
            <a:r>
              <a:rPr lang="de-CH" sz="2000" err="1"/>
              <a:t>Hotelleriesuisse</a:t>
            </a:r>
            <a:r>
              <a:rPr lang="de-CH" sz="2000"/>
              <a:t>. (2019). Buchungsplattformen. Aufgerufen von https://</a:t>
            </a:r>
            <a:r>
              <a:rPr lang="de-CH" sz="2000" err="1"/>
              <a:t>www.hotelleriesuisse.ch</a:t>
            </a:r>
            <a:r>
              <a:rPr lang="de-CH" sz="2000"/>
              <a:t>/de/</a:t>
            </a:r>
            <a:r>
              <a:rPr lang="de-CH" sz="2000" err="1"/>
              <a:t>pub</a:t>
            </a:r>
            <a:r>
              <a:rPr lang="de-CH" sz="2000"/>
              <a:t>/</a:t>
            </a:r>
            <a:r>
              <a:rPr lang="de-CH" sz="2000" err="1"/>
              <a:t>services</a:t>
            </a:r>
            <a:r>
              <a:rPr lang="de-CH" sz="2000"/>
              <a:t>/</a:t>
            </a:r>
            <a:r>
              <a:rPr lang="de-CH" sz="2000" err="1"/>
              <a:t>digitalisierung</a:t>
            </a:r>
            <a:r>
              <a:rPr lang="de-CH" sz="2000"/>
              <a:t>/</a:t>
            </a:r>
            <a:r>
              <a:rPr lang="de-CH" sz="2000" err="1"/>
              <a:t>buchungsplattformen.htm</a:t>
            </a:r>
            <a:endParaRPr lang="de-CH" sz="2000"/>
          </a:p>
          <a:p>
            <a:endParaRPr lang="de-CH" sz="2000"/>
          </a:p>
          <a:p>
            <a:endParaRPr lang="de-CH" sz="2000"/>
          </a:p>
          <a:p>
            <a:endParaRPr lang="de-CH" sz="2000"/>
          </a:p>
          <a:p>
            <a:endParaRPr lang="de-CH" sz="2000"/>
          </a:p>
          <a:p>
            <a:endParaRPr lang="de-CH" sz="2000"/>
          </a:p>
          <a:p>
            <a:endParaRPr lang="de-CH" sz="2000"/>
          </a:p>
          <a:p>
            <a:endParaRPr lang="de-CH" sz="2000"/>
          </a:p>
          <a:p>
            <a:endParaRPr lang="de-CH" sz="2000"/>
          </a:p>
          <a:p>
            <a:endParaRPr lang="de-CH"/>
          </a:p>
        </p:txBody>
      </p:sp>
    </p:spTree>
    <p:extLst>
      <p:ext uri="{BB962C8B-B14F-4D97-AF65-F5344CB8AC3E}">
        <p14:creationId xmlns:p14="http://schemas.microsoft.com/office/powerpoint/2010/main" val="402354314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2">
            <a:extLst>
              <a:ext uri="{FF2B5EF4-FFF2-40B4-BE49-F238E27FC236}">
                <a16:creationId xmlns:a16="http://schemas.microsoft.com/office/drawing/2014/main" id="{69C1F293-F148-884D-BA0B-A9EDEF10E9D6}"/>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Calibri" panose="020F0502020204030204" pitchFamily="34" charset="0"/>
                <a:ea typeface="ＭＳ Ｐゴシック" panose="020B0600070205080204" pitchFamily="34" charset="-128"/>
              </a:defRPr>
            </a:lvl1pPr>
            <a:lvl2pPr marL="742950" indent="-285750">
              <a:defRPr sz="4800">
                <a:solidFill>
                  <a:schemeClr val="tx1"/>
                </a:solidFill>
                <a:latin typeface="Calibri" panose="020F0502020204030204" pitchFamily="34" charset="0"/>
                <a:ea typeface="ＭＳ Ｐゴシック" panose="020B0600070205080204" pitchFamily="34" charset="-128"/>
              </a:defRPr>
            </a:lvl2pPr>
            <a:lvl3pPr marL="1143000" indent="-228600">
              <a:defRPr sz="4800">
                <a:solidFill>
                  <a:schemeClr val="tx1"/>
                </a:solidFill>
                <a:latin typeface="Calibri" panose="020F0502020204030204" pitchFamily="34" charset="0"/>
                <a:ea typeface="ＭＳ Ｐゴシック" panose="020B0600070205080204" pitchFamily="34" charset="-128"/>
              </a:defRPr>
            </a:lvl3pPr>
            <a:lvl4pPr marL="1600200" indent="-228600">
              <a:defRPr sz="4800">
                <a:solidFill>
                  <a:schemeClr val="tx1"/>
                </a:solidFill>
                <a:latin typeface="Calibri" panose="020F0502020204030204" pitchFamily="34" charset="0"/>
                <a:ea typeface="ＭＳ Ｐゴシック" panose="020B0600070205080204" pitchFamily="34" charset="-128"/>
              </a:defRPr>
            </a:lvl4pPr>
            <a:lvl5pPr marL="2057400" indent="-228600">
              <a:defRPr sz="4800">
                <a:solidFill>
                  <a:schemeClr val="tx1"/>
                </a:solidFill>
                <a:latin typeface="Calibri" panose="020F0502020204030204" pitchFamily="34" charset="0"/>
                <a:ea typeface="ＭＳ Ｐゴシック" panose="020B0600070205080204" pitchFamily="34" charset="-128"/>
              </a:defRPr>
            </a:lvl5pPr>
            <a:lvl6pPr marL="25146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6pPr>
            <a:lvl7pPr marL="29718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7pPr>
            <a:lvl8pPr marL="34290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8pPr>
            <a:lvl9pPr marL="38862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9pPr>
          </a:lstStyle>
          <a:p>
            <a:fld id="{828ABC26-F340-DD47-9D43-51EEE8138B48}" type="slidenum">
              <a:rPr lang="en-US" altLang="de-DE" sz="2400" smtClean="0">
                <a:solidFill>
                  <a:schemeClr val="bg1"/>
                </a:solidFill>
                <a:latin typeface="Raleway Regular" panose="020B0503030101060003" pitchFamily="34" charset="77"/>
              </a:rPr>
              <a:pPr/>
              <a:t>4</a:t>
            </a:fld>
            <a:endParaRPr lang="en-US" altLang="de-DE" sz="2400">
              <a:solidFill>
                <a:schemeClr val="bg1"/>
              </a:solidFill>
              <a:latin typeface="Raleway Regular" panose="020B0503030101060003" pitchFamily="34" charset="77"/>
            </a:endParaRPr>
          </a:p>
        </p:txBody>
      </p:sp>
      <p:sp>
        <p:nvSpPr>
          <p:cNvPr id="19458" name="Text Placeholder 3">
            <a:extLst>
              <a:ext uri="{FF2B5EF4-FFF2-40B4-BE49-F238E27FC236}">
                <a16:creationId xmlns:a16="http://schemas.microsoft.com/office/drawing/2014/main" id="{E77306AE-84EA-994C-A8CE-47308A15F51F}"/>
              </a:ext>
            </a:extLst>
          </p:cNvPr>
          <p:cNvSpPr>
            <a:spLocks noGrp="1"/>
          </p:cNvSpPr>
          <p:nvPr>
            <p:ph type="body" sz="quarter" idx="13"/>
          </p:nvPr>
        </p:nvSpPr>
        <p:spPr>
          <a:xfrm>
            <a:off x="2112963" y="376238"/>
            <a:ext cx="19429412" cy="1462087"/>
          </a:xfrm>
        </p:spPr>
        <p:txBody>
          <a:bodyPr/>
          <a:lstStyle/>
          <a:p>
            <a:pPr eaLnBrk="1" hangingPunct="1">
              <a:defRPr/>
            </a:pPr>
            <a:r>
              <a:rPr lang="en-US" altLang="de-DE">
                <a:solidFill>
                  <a:schemeClr val="bg2">
                    <a:lumMod val="50000"/>
                  </a:schemeClr>
                </a:solidFill>
              </a:rPr>
              <a:t>Social Media Marketing</a:t>
            </a:r>
          </a:p>
        </p:txBody>
      </p:sp>
      <p:sp>
        <p:nvSpPr>
          <p:cNvPr id="21507" name="Text Placeholder 4">
            <a:extLst>
              <a:ext uri="{FF2B5EF4-FFF2-40B4-BE49-F238E27FC236}">
                <a16:creationId xmlns:a16="http://schemas.microsoft.com/office/drawing/2014/main" id="{B6523C5E-72E6-324B-AFAF-53A1CBBA792E}"/>
              </a:ext>
            </a:extLst>
          </p:cNvPr>
          <p:cNvSpPr>
            <a:spLocks noGrp="1"/>
          </p:cNvSpPr>
          <p:nvPr>
            <p:ph type="body" sz="quarter" idx="4294967295"/>
          </p:nvPr>
        </p:nvSpPr>
        <p:spPr>
          <a:xfrm>
            <a:off x="2112963" y="1506538"/>
            <a:ext cx="19429412" cy="779462"/>
          </a:xfrm>
        </p:spPr>
        <p:txBody>
          <a:bodyPr/>
          <a:lstStyle/>
          <a:p>
            <a:pPr eaLnBrk="1" hangingPunct="1"/>
            <a:r>
              <a:rPr lang="en-US" altLang="de-DE" sz="4800">
                <a:solidFill>
                  <a:srgbClr val="BFBFBF"/>
                </a:solidFill>
              </a:rPr>
              <a:t>Hotel Villa </a:t>
            </a:r>
            <a:r>
              <a:rPr lang="en-US" altLang="de-DE" sz="4800" err="1">
                <a:solidFill>
                  <a:srgbClr val="BFBFBF"/>
                </a:solidFill>
              </a:rPr>
              <a:t>Honegg</a:t>
            </a:r>
            <a:endParaRPr lang="en-US" altLang="de-DE" sz="4800">
              <a:solidFill>
                <a:srgbClr val="BFBFBF"/>
              </a:solidFill>
            </a:endParaRPr>
          </a:p>
        </p:txBody>
      </p:sp>
      <p:sp>
        <p:nvSpPr>
          <p:cNvPr id="21508" name="TextBox 6">
            <a:extLst>
              <a:ext uri="{FF2B5EF4-FFF2-40B4-BE49-F238E27FC236}">
                <a16:creationId xmlns:a16="http://schemas.microsoft.com/office/drawing/2014/main" id="{35AD4E50-226B-4D4F-BB6D-4401C7B4BB91}"/>
              </a:ext>
            </a:extLst>
          </p:cNvPr>
          <p:cNvSpPr txBox="1">
            <a:spLocks noChangeArrowheads="1"/>
          </p:cNvSpPr>
          <p:nvPr/>
        </p:nvSpPr>
        <p:spPr bwMode="auto">
          <a:xfrm>
            <a:off x="12712700" y="4403344"/>
            <a:ext cx="985678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52" tIns="121926" rIns="243852" bIns="121926">
            <a:spAutoFit/>
          </a:bodyPr>
          <a:lstStyle>
            <a:lvl1pPr>
              <a:defRPr sz="4800">
                <a:solidFill>
                  <a:schemeClr val="tx1"/>
                </a:solidFill>
                <a:latin typeface="Calibri" panose="020F0502020204030204" pitchFamily="34" charset="0"/>
                <a:ea typeface="ＭＳ Ｐゴシック" panose="020B0600070205080204" pitchFamily="34" charset="-128"/>
              </a:defRPr>
            </a:lvl1pPr>
            <a:lvl2pPr marL="742950" indent="-285750">
              <a:defRPr sz="4800">
                <a:solidFill>
                  <a:schemeClr val="tx1"/>
                </a:solidFill>
                <a:latin typeface="Calibri" panose="020F0502020204030204" pitchFamily="34" charset="0"/>
                <a:ea typeface="ＭＳ Ｐゴシック" panose="020B0600070205080204" pitchFamily="34" charset="-128"/>
              </a:defRPr>
            </a:lvl2pPr>
            <a:lvl3pPr marL="1143000" indent="-228600">
              <a:defRPr sz="4800">
                <a:solidFill>
                  <a:schemeClr val="tx1"/>
                </a:solidFill>
                <a:latin typeface="Calibri" panose="020F0502020204030204" pitchFamily="34" charset="0"/>
                <a:ea typeface="ＭＳ Ｐゴシック" panose="020B0600070205080204" pitchFamily="34" charset="-128"/>
              </a:defRPr>
            </a:lvl3pPr>
            <a:lvl4pPr marL="1600200" indent="-228600">
              <a:defRPr sz="4800">
                <a:solidFill>
                  <a:schemeClr val="tx1"/>
                </a:solidFill>
                <a:latin typeface="Calibri" panose="020F0502020204030204" pitchFamily="34" charset="0"/>
                <a:ea typeface="ＭＳ Ｐゴシック" panose="020B0600070205080204" pitchFamily="34" charset="-128"/>
              </a:defRPr>
            </a:lvl4pPr>
            <a:lvl5pPr marL="2057400" indent="-228600">
              <a:defRPr sz="4800">
                <a:solidFill>
                  <a:schemeClr val="tx1"/>
                </a:solidFill>
                <a:latin typeface="Calibri" panose="020F0502020204030204" pitchFamily="34" charset="0"/>
                <a:ea typeface="ＭＳ Ｐゴシック" panose="020B0600070205080204" pitchFamily="34" charset="-128"/>
              </a:defRPr>
            </a:lvl5pPr>
            <a:lvl6pPr marL="25146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6pPr>
            <a:lvl7pPr marL="29718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7pPr>
            <a:lvl8pPr marL="34290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8pPr>
            <a:lvl9pPr marL="38862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9pPr>
          </a:lstStyle>
          <a:p>
            <a:pPr eaLnBrk="1" hangingPunct="1">
              <a:lnSpc>
                <a:spcPct val="120000"/>
              </a:lnSpc>
            </a:pPr>
            <a:r>
              <a:rPr lang="de-CH" altLang="de-DE" sz="2900">
                <a:cs typeface="Calibri" panose="020F0502020204030204" pitchFamily="34" charset="0"/>
              </a:rPr>
              <a:t>Das Hotel Villa </a:t>
            </a:r>
            <a:r>
              <a:rPr lang="de-CH" altLang="de-DE" sz="2900" err="1">
                <a:cs typeface="Calibri" panose="020F0502020204030204" pitchFamily="34" charset="0"/>
              </a:rPr>
              <a:t>Honegg</a:t>
            </a:r>
            <a:r>
              <a:rPr lang="de-CH" altLang="de-DE" sz="2900">
                <a:cs typeface="Calibri" panose="020F0502020204030204" pitchFamily="34" charset="0"/>
              </a:rPr>
              <a:t> ist zum </a:t>
            </a:r>
            <a:r>
              <a:rPr lang="de-CH" altLang="de-DE" sz="2900" b="1" err="1">
                <a:cs typeface="Calibri" panose="020F0502020204030204" pitchFamily="34" charset="0"/>
              </a:rPr>
              <a:t>Influencer</a:t>
            </a:r>
            <a:r>
              <a:rPr lang="de-CH" altLang="de-DE" sz="2900" b="1">
                <a:cs typeface="Calibri" panose="020F0502020204030204" pitchFamily="34" charset="0"/>
              </a:rPr>
              <a:t>-Mekka</a:t>
            </a:r>
            <a:r>
              <a:rPr lang="de-CH" altLang="de-DE" sz="2900">
                <a:cs typeface="Calibri" panose="020F0502020204030204" pitchFamily="34" charset="0"/>
              </a:rPr>
              <a:t> geworden. Besonders die Aussicht vom Aussenpool hat es den Fans angetan. Die Beiträge auf Instagram sind so wertvoll, sie machen </a:t>
            </a:r>
            <a:r>
              <a:rPr lang="de-CH" altLang="de-DE" sz="2900" b="1">
                <a:cs typeface="Calibri" panose="020F0502020204030204" pitchFamily="34" charset="0"/>
              </a:rPr>
              <a:t>herkömmliche Werbung gar unnötig</a:t>
            </a:r>
            <a:r>
              <a:rPr lang="de-CH" altLang="de-DE" sz="2900">
                <a:cs typeface="Calibri" panose="020F0502020204030204" pitchFamily="34" charset="0"/>
              </a:rPr>
              <a:t>.</a:t>
            </a:r>
            <a:endParaRPr lang="en-US" altLang="de-DE" sz="2900">
              <a:cs typeface="Calibri" panose="020F0502020204030204" pitchFamily="34" charset="0"/>
            </a:endParaRPr>
          </a:p>
        </p:txBody>
      </p:sp>
      <p:sp>
        <p:nvSpPr>
          <p:cNvPr id="21509" name="TextBox 7">
            <a:extLst>
              <a:ext uri="{FF2B5EF4-FFF2-40B4-BE49-F238E27FC236}">
                <a16:creationId xmlns:a16="http://schemas.microsoft.com/office/drawing/2014/main" id="{489F206E-473C-4D45-98B7-E51CEBAB18ED}"/>
              </a:ext>
            </a:extLst>
          </p:cNvPr>
          <p:cNvSpPr txBox="1">
            <a:spLocks noChangeArrowheads="1"/>
          </p:cNvSpPr>
          <p:nvPr/>
        </p:nvSpPr>
        <p:spPr bwMode="auto">
          <a:xfrm>
            <a:off x="12712700" y="2550732"/>
            <a:ext cx="9856788" cy="167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52" tIns="121926" rIns="243852" bIns="121926">
            <a:spAutoFit/>
          </a:bodyPr>
          <a:lstStyle>
            <a:lvl1pPr>
              <a:defRPr sz="4800">
                <a:solidFill>
                  <a:schemeClr val="tx1"/>
                </a:solidFill>
                <a:latin typeface="Calibri" panose="020F0502020204030204" pitchFamily="34" charset="0"/>
                <a:ea typeface="ＭＳ Ｐゴシック" panose="020B0600070205080204" pitchFamily="34" charset="-128"/>
              </a:defRPr>
            </a:lvl1pPr>
            <a:lvl2pPr marL="742950" indent="-285750">
              <a:defRPr sz="4800">
                <a:solidFill>
                  <a:schemeClr val="tx1"/>
                </a:solidFill>
                <a:latin typeface="Calibri" panose="020F0502020204030204" pitchFamily="34" charset="0"/>
                <a:ea typeface="ＭＳ Ｐゴシック" panose="020B0600070205080204" pitchFamily="34" charset="-128"/>
              </a:defRPr>
            </a:lvl2pPr>
            <a:lvl3pPr marL="1143000" indent="-228600">
              <a:defRPr sz="4800">
                <a:solidFill>
                  <a:schemeClr val="tx1"/>
                </a:solidFill>
                <a:latin typeface="Calibri" panose="020F0502020204030204" pitchFamily="34" charset="0"/>
                <a:ea typeface="ＭＳ Ｐゴシック" panose="020B0600070205080204" pitchFamily="34" charset="-128"/>
              </a:defRPr>
            </a:lvl3pPr>
            <a:lvl4pPr marL="1600200" indent="-228600">
              <a:defRPr sz="4800">
                <a:solidFill>
                  <a:schemeClr val="tx1"/>
                </a:solidFill>
                <a:latin typeface="Calibri" panose="020F0502020204030204" pitchFamily="34" charset="0"/>
                <a:ea typeface="ＭＳ Ｐゴシック" panose="020B0600070205080204" pitchFamily="34" charset="-128"/>
              </a:defRPr>
            </a:lvl4pPr>
            <a:lvl5pPr marL="2057400" indent="-228600">
              <a:defRPr sz="4800">
                <a:solidFill>
                  <a:schemeClr val="tx1"/>
                </a:solidFill>
                <a:latin typeface="Calibri" panose="020F0502020204030204" pitchFamily="34" charset="0"/>
                <a:ea typeface="ＭＳ Ｐゴシック" panose="020B0600070205080204" pitchFamily="34" charset="-128"/>
              </a:defRPr>
            </a:lvl5pPr>
            <a:lvl6pPr marL="25146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6pPr>
            <a:lvl7pPr marL="29718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7pPr>
            <a:lvl8pPr marL="34290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8pPr>
            <a:lvl9pPr marL="38862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9pPr>
          </a:lstStyle>
          <a:p>
            <a:pPr eaLnBrk="1" hangingPunct="1">
              <a:lnSpc>
                <a:spcPct val="120000"/>
              </a:lnSpc>
            </a:pPr>
            <a:r>
              <a:rPr lang="en-US" altLang="de-DE" sz="4000" b="1" i="1">
                <a:cs typeface="Calibri" panose="020F0502020204030204" pitchFamily="34" charset="0"/>
              </a:rPr>
              <a:t>Schweizer </a:t>
            </a:r>
            <a:r>
              <a:rPr lang="en-US" altLang="de-DE" sz="4000" b="1" i="1" err="1">
                <a:cs typeface="Calibri" panose="020F0502020204030204" pitchFamily="34" charset="0"/>
              </a:rPr>
              <a:t>Luxushotel</a:t>
            </a:r>
            <a:r>
              <a:rPr lang="en-US" altLang="de-DE" sz="4000" b="1" i="1">
                <a:cs typeface="Calibri" panose="020F0502020204030204" pitchFamily="34" charset="0"/>
              </a:rPr>
              <a:t> muss </a:t>
            </a:r>
            <a:r>
              <a:rPr lang="en-US" altLang="de-DE" sz="4000" b="1" i="1" err="1">
                <a:cs typeface="Calibri" panose="020F0502020204030204" pitchFamily="34" charset="0"/>
              </a:rPr>
              <a:t>keine</a:t>
            </a:r>
            <a:r>
              <a:rPr lang="en-US" altLang="de-DE" sz="4000" b="1" i="1">
                <a:cs typeface="Calibri" panose="020F0502020204030204" pitchFamily="34" charset="0"/>
              </a:rPr>
              <a:t> </a:t>
            </a:r>
            <a:r>
              <a:rPr lang="en-US" altLang="de-DE" sz="4000" b="1" i="1" err="1">
                <a:cs typeface="Calibri" panose="020F0502020204030204" pitchFamily="34" charset="0"/>
              </a:rPr>
              <a:t>Werbung</a:t>
            </a:r>
            <a:r>
              <a:rPr lang="en-US" altLang="de-DE" sz="4000" b="1" i="1">
                <a:cs typeface="Calibri" panose="020F0502020204030204" pitchFamily="34" charset="0"/>
              </a:rPr>
              <a:t> </a:t>
            </a:r>
            <a:r>
              <a:rPr lang="en-US" altLang="de-DE" sz="4000" b="1" i="1" err="1">
                <a:cs typeface="Calibri" panose="020F0502020204030204" pitchFamily="34" charset="0"/>
              </a:rPr>
              <a:t>mehr</a:t>
            </a:r>
            <a:r>
              <a:rPr lang="en-US" altLang="de-DE" sz="4000" b="1" i="1">
                <a:cs typeface="Calibri" panose="020F0502020204030204" pitchFamily="34" charset="0"/>
              </a:rPr>
              <a:t> </a:t>
            </a:r>
            <a:r>
              <a:rPr lang="en-US" altLang="de-DE" sz="4000" b="1" i="1" err="1">
                <a:cs typeface="Calibri" panose="020F0502020204030204" pitchFamily="34" charset="0"/>
              </a:rPr>
              <a:t>machen</a:t>
            </a:r>
            <a:endParaRPr lang="en-US" altLang="de-DE" sz="4000" b="1" i="1">
              <a:cs typeface="Calibri" panose="020F0502020204030204" pitchFamily="34" charset="0"/>
            </a:endParaRPr>
          </a:p>
        </p:txBody>
      </p:sp>
      <p:cxnSp>
        <p:nvCxnSpPr>
          <p:cNvPr id="9" name="Straight Connector 8">
            <a:extLst>
              <a:ext uri="{FF2B5EF4-FFF2-40B4-BE49-F238E27FC236}">
                <a16:creationId xmlns:a16="http://schemas.microsoft.com/office/drawing/2014/main" id="{3F1E911F-C728-7846-9947-4B607A295472}"/>
              </a:ext>
            </a:extLst>
          </p:cNvPr>
          <p:cNvCxnSpPr/>
          <p:nvPr/>
        </p:nvCxnSpPr>
        <p:spPr>
          <a:xfrm>
            <a:off x="13006388" y="4379532"/>
            <a:ext cx="9563100"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1511" name="Bildplatzhalter 9">
            <a:extLst>
              <a:ext uri="{FF2B5EF4-FFF2-40B4-BE49-F238E27FC236}">
                <a16:creationId xmlns:a16="http://schemas.microsoft.com/office/drawing/2014/main" id="{43CB9DC6-21A7-6B42-B753-C02E3726E0F7}"/>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rcRect/>
          <a:stretch>
            <a:fillRect/>
          </a:stretch>
        </p:blipFill>
        <p:spPr>
          <a:xfrm>
            <a:off x="0" y="2590800"/>
            <a:ext cx="12193588" cy="8923338"/>
          </a:xfrm>
          <a:ln>
            <a:solidFill>
              <a:schemeClr val="tx1"/>
            </a:solidFill>
            <a:miter lim="800000"/>
            <a:headEnd/>
            <a:tailEnd/>
          </a:ln>
        </p:spPr>
      </p:pic>
      <p:pic>
        <p:nvPicPr>
          <p:cNvPr id="21512" name="Grafik 10">
            <a:extLst>
              <a:ext uri="{FF2B5EF4-FFF2-40B4-BE49-F238E27FC236}">
                <a16:creationId xmlns:a16="http://schemas.microsoft.com/office/drawing/2014/main" id="{563E69E7-74DE-FF43-A9C9-42F3ECE45822}"/>
              </a:ext>
            </a:extLst>
          </p:cNvPr>
          <p:cNvPicPr>
            <a:picLocks noChangeAspect="1"/>
          </p:cNvPicPr>
          <p:nvPr/>
        </p:nvPicPr>
        <p:blipFill>
          <a:blip r:embed="rId4" cstate="screen">
            <a:extLst>
              <a:ext uri="{28A0092B-C50C-407E-A947-70E740481C1C}">
                <a14:useLocalDpi xmlns:a14="http://schemas.microsoft.com/office/drawing/2010/main"/>
              </a:ext>
            </a:extLst>
          </a:blip>
          <a:srcRect r="-403" b="-692"/>
          <a:stretch>
            <a:fillRect/>
          </a:stretch>
        </p:blipFill>
        <p:spPr bwMode="auto">
          <a:xfrm>
            <a:off x="7599363" y="8153400"/>
            <a:ext cx="8480425" cy="495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13" name="Textfeld 11">
            <a:extLst>
              <a:ext uri="{FF2B5EF4-FFF2-40B4-BE49-F238E27FC236}">
                <a16:creationId xmlns:a16="http://schemas.microsoft.com/office/drawing/2014/main" id="{9DFEE14B-0945-294A-8A2E-9B54A66C5755}"/>
              </a:ext>
            </a:extLst>
          </p:cNvPr>
          <p:cNvSpPr txBox="1">
            <a:spLocks noChangeArrowheads="1"/>
          </p:cNvSpPr>
          <p:nvPr/>
        </p:nvSpPr>
        <p:spPr bwMode="auto">
          <a:xfrm>
            <a:off x="16384588" y="7470394"/>
            <a:ext cx="6172200" cy="29854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de-CH" altLang="de-DE" sz="2800" i="1">
                <a:cs typeface="Calibri" panose="020F0502020204030204" pitchFamily="34" charset="0"/>
              </a:rPr>
              <a:t>«Die Zusammenarbeit wurde seit dem Hype 2016 noch verstärkt. Wir haben mittlerweile das Privileg, von </a:t>
            </a:r>
            <a:r>
              <a:rPr lang="de-CH" altLang="de-DE" sz="2800" b="1" i="1">
                <a:cs typeface="Calibri" panose="020F0502020204030204" pitchFamily="34" charset="0"/>
              </a:rPr>
              <a:t>täglichen Anfragen </a:t>
            </a:r>
            <a:r>
              <a:rPr lang="de-CH" altLang="de-DE" sz="2800" i="1">
                <a:cs typeface="Calibri" panose="020F0502020204030204" pitchFamily="34" charset="0"/>
              </a:rPr>
              <a:t>jene auszusuchen, die am besten zu uns passen. Pro Monat lade man bis zu zwei </a:t>
            </a:r>
            <a:r>
              <a:rPr lang="de-CH" altLang="de-DE" sz="2800" i="1" err="1">
                <a:cs typeface="Calibri" panose="020F0502020204030204" pitchFamily="34" charset="0"/>
              </a:rPr>
              <a:t>Influencer</a:t>
            </a:r>
            <a:r>
              <a:rPr lang="de-CH" altLang="de-DE" sz="2800" i="1">
                <a:cs typeface="Calibri" panose="020F0502020204030204" pitchFamily="34" charset="0"/>
              </a:rPr>
              <a:t> ein.»</a:t>
            </a:r>
          </a:p>
          <a:p>
            <a:r>
              <a:rPr lang="de-CH" altLang="de-DE" sz="2000">
                <a:cs typeface="Calibri" panose="020F0502020204030204" pitchFamily="34" charset="0"/>
              </a:rPr>
              <a:t>Hotel Villa </a:t>
            </a:r>
            <a:r>
              <a:rPr lang="de-CH" altLang="de-DE" sz="2000" err="1">
                <a:cs typeface="Calibri" panose="020F0502020204030204" pitchFamily="34" charset="0"/>
              </a:rPr>
              <a:t>Honegg</a:t>
            </a:r>
            <a:endParaRPr lang="de-CH" altLang="de-DE" sz="2000">
              <a:cs typeface="Calibri" panose="020F0502020204030204" pitchFamily="34" charset="0"/>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0735CFD5-2D8F-B846-8552-A278224F1D2E}"/>
              </a:ext>
            </a:extLst>
          </p:cNvPr>
          <p:cNvSpPr/>
          <p:nvPr/>
        </p:nvSpPr>
        <p:spPr>
          <a:xfrm>
            <a:off x="18213388" y="1981200"/>
            <a:ext cx="5040312" cy="10210800"/>
          </a:xfrm>
          <a:prstGeom prst="rect">
            <a:avLst/>
          </a:prstGeom>
          <a:solidFill>
            <a:schemeClr val="bg1">
              <a:alpha val="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18" name="Rechteck 17">
            <a:extLst>
              <a:ext uri="{FF2B5EF4-FFF2-40B4-BE49-F238E27FC236}">
                <a16:creationId xmlns:a16="http://schemas.microsoft.com/office/drawing/2014/main" id="{B73087AD-63E2-F343-B767-67DA5F8527C1}"/>
              </a:ext>
            </a:extLst>
          </p:cNvPr>
          <p:cNvSpPr/>
          <p:nvPr/>
        </p:nvSpPr>
        <p:spPr>
          <a:xfrm>
            <a:off x="12574588" y="1981200"/>
            <a:ext cx="5040312" cy="10210800"/>
          </a:xfrm>
          <a:prstGeom prst="rect">
            <a:avLst/>
          </a:prstGeom>
          <a:solidFill>
            <a:schemeClr val="bg1">
              <a:alpha val="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17" name="Rechteck 16">
            <a:extLst>
              <a:ext uri="{FF2B5EF4-FFF2-40B4-BE49-F238E27FC236}">
                <a16:creationId xmlns:a16="http://schemas.microsoft.com/office/drawing/2014/main" id="{8B01E391-F88E-4844-96F0-0873434DDF39}"/>
              </a:ext>
            </a:extLst>
          </p:cNvPr>
          <p:cNvSpPr/>
          <p:nvPr/>
        </p:nvSpPr>
        <p:spPr>
          <a:xfrm>
            <a:off x="6924675" y="1981200"/>
            <a:ext cx="5040313" cy="10210800"/>
          </a:xfrm>
          <a:prstGeom prst="rect">
            <a:avLst/>
          </a:prstGeom>
          <a:solidFill>
            <a:schemeClr val="bg1">
              <a:alpha val="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4" name="Rechteck 3">
            <a:extLst>
              <a:ext uri="{FF2B5EF4-FFF2-40B4-BE49-F238E27FC236}">
                <a16:creationId xmlns:a16="http://schemas.microsoft.com/office/drawing/2014/main" id="{E080E470-22F1-FC43-B90E-89A27BA2396C}"/>
              </a:ext>
            </a:extLst>
          </p:cNvPr>
          <p:cNvSpPr/>
          <p:nvPr/>
        </p:nvSpPr>
        <p:spPr>
          <a:xfrm>
            <a:off x="1219200" y="1981200"/>
            <a:ext cx="5040313" cy="10210800"/>
          </a:xfrm>
          <a:prstGeom prst="rect">
            <a:avLst/>
          </a:prstGeom>
          <a:solidFill>
            <a:schemeClr val="bg1">
              <a:alpha val="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81921" name="Textplatzhalter 1">
            <a:extLst>
              <a:ext uri="{FF2B5EF4-FFF2-40B4-BE49-F238E27FC236}">
                <a16:creationId xmlns:a16="http://schemas.microsoft.com/office/drawing/2014/main" id="{187FFFEF-8DB2-6943-B4DF-CBD505A593DE}"/>
              </a:ext>
            </a:extLst>
          </p:cNvPr>
          <p:cNvSpPr>
            <a:spLocks noGrp="1"/>
          </p:cNvSpPr>
          <p:nvPr>
            <p:ph type="body" sz="quarter" idx="13"/>
          </p:nvPr>
        </p:nvSpPr>
        <p:spPr>
          <a:xfrm>
            <a:off x="2112963" y="376238"/>
            <a:ext cx="19429412" cy="1462087"/>
          </a:xfrm>
        </p:spPr>
        <p:txBody>
          <a:bodyPr/>
          <a:lstStyle/>
          <a:p>
            <a:pPr eaLnBrk="1" hangingPunct="1">
              <a:defRPr/>
            </a:pPr>
            <a:r>
              <a:rPr lang="de-DE" altLang="de-DE">
                <a:solidFill>
                  <a:schemeClr val="bg2">
                    <a:lumMod val="50000"/>
                  </a:schemeClr>
                </a:solidFill>
              </a:rPr>
              <a:t>Darstellung Hotelier Case</a:t>
            </a:r>
          </a:p>
        </p:txBody>
      </p:sp>
      <p:sp>
        <p:nvSpPr>
          <p:cNvPr id="25606" name="Foliennummernplatzhalter 3">
            <a:extLst>
              <a:ext uri="{FF2B5EF4-FFF2-40B4-BE49-F238E27FC236}">
                <a16:creationId xmlns:a16="http://schemas.microsoft.com/office/drawing/2014/main" id="{93EE7E7C-01F2-644A-89BF-A6F82A162A11}"/>
              </a:ext>
            </a:extLst>
          </p:cNvPr>
          <p:cNvSpPr>
            <a:spLocks noGrp="1" noChangeArrowheads="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70BD46-403A-3F41-9E45-2B760A13D416}" type="slidenum">
              <a:rPr lang="en-US" altLang="de-DE" smtClean="0"/>
              <a:pPr/>
              <a:t>5</a:t>
            </a:fld>
            <a:endParaRPr lang="en-US" altLang="de-DE"/>
          </a:p>
        </p:txBody>
      </p:sp>
      <p:sp>
        <p:nvSpPr>
          <p:cNvPr id="5" name="Rechteck 4">
            <a:extLst>
              <a:ext uri="{FF2B5EF4-FFF2-40B4-BE49-F238E27FC236}">
                <a16:creationId xmlns:a16="http://schemas.microsoft.com/office/drawing/2014/main" id="{DAC79EDE-CA6E-3D47-8311-8517B046CB8E}"/>
              </a:ext>
            </a:extLst>
          </p:cNvPr>
          <p:cNvSpPr/>
          <p:nvPr/>
        </p:nvSpPr>
        <p:spPr>
          <a:xfrm>
            <a:off x="7681913" y="4149725"/>
            <a:ext cx="3527425" cy="1368425"/>
          </a:xfrm>
          <a:prstGeom prst="rect">
            <a:avLst/>
          </a:prstGeom>
          <a:solidFill>
            <a:schemeClr val="bg2">
              <a:lumMod val="5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4000"/>
              <a:t>Instagram</a:t>
            </a:r>
          </a:p>
        </p:txBody>
      </p:sp>
      <p:sp>
        <p:nvSpPr>
          <p:cNvPr id="6" name="Rechteck 5">
            <a:extLst>
              <a:ext uri="{FF2B5EF4-FFF2-40B4-BE49-F238E27FC236}">
                <a16:creationId xmlns:a16="http://schemas.microsoft.com/office/drawing/2014/main" id="{38DE13BC-6083-5640-8B88-800E8437415B}"/>
              </a:ext>
            </a:extLst>
          </p:cNvPr>
          <p:cNvSpPr/>
          <p:nvPr/>
        </p:nvSpPr>
        <p:spPr>
          <a:xfrm>
            <a:off x="18969038" y="4149725"/>
            <a:ext cx="3527425" cy="1368425"/>
          </a:xfrm>
          <a:prstGeom prst="rect">
            <a:avLst/>
          </a:prstGeom>
          <a:solidFill>
            <a:schemeClr val="bg2">
              <a:lumMod val="5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4000" err="1"/>
              <a:t>Tripadvisor</a:t>
            </a:r>
            <a:endParaRPr lang="en-US" sz="4000"/>
          </a:p>
        </p:txBody>
      </p:sp>
      <p:sp>
        <p:nvSpPr>
          <p:cNvPr id="7" name="Rechteck 6">
            <a:extLst>
              <a:ext uri="{FF2B5EF4-FFF2-40B4-BE49-F238E27FC236}">
                <a16:creationId xmlns:a16="http://schemas.microsoft.com/office/drawing/2014/main" id="{D5202467-E06F-4D4D-9AC4-0E20DC842A88}"/>
              </a:ext>
            </a:extLst>
          </p:cNvPr>
          <p:cNvSpPr/>
          <p:nvPr/>
        </p:nvSpPr>
        <p:spPr>
          <a:xfrm>
            <a:off x="7681913" y="6929438"/>
            <a:ext cx="3527425" cy="1368425"/>
          </a:xfrm>
          <a:prstGeom prst="rect">
            <a:avLst/>
          </a:prstGeom>
          <a:solidFill>
            <a:schemeClr val="bg2">
              <a:lumMod val="5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4000"/>
              <a:t>Facebook</a:t>
            </a:r>
          </a:p>
        </p:txBody>
      </p:sp>
      <p:sp>
        <p:nvSpPr>
          <p:cNvPr id="8" name="Rechteck 7">
            <a:extLst>
              <a:ext uri="{FF2B5EF4-FFF2-40B4-BE49-F238E27FC236}">
                <a16:creationId xmlns:a16="http://schemas.microsoft.com/office/drawing/2014/main" id="{7B06EEC1-0B55-154F-8FA5-993F1DB8EA16}"/>
              </a:ext>
            </a:extLst>
          </p:cNvPr>
          <p:cNvSpPr/>
          <p:nvPr/>
        </p:nvSpPr>
        <p:spPr>
          <a:xfrm>
            <a:off x="18969038" y="6929438"/>
            <a:ext cx="3527425" cy="1368425"/>
          </a:xfrm>
          <a:prstGeom prst="rect">
            <a:avLst/>
          </a:prstGeom>
          <a:solidFill>
            <a:schemeClr val="bg2">
              <a:lumMod val="5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4000" err="1"/>
              <a:t>Booking.com</a:t>
            </a:r>
            <a:endParaRPr lang="en-US" sz="4000"/>
          </a:p>
        </p:txBody>
      </p:sp>
      <p:sp>
        <p:nvSpPr>
          <p:cNvPr id="9" name="Rechteck 8">
            <a:extLst>
              <a:ext uri="{FF2B5EF4-FFF2-40B4-BE49-F238E27FC236}">
                <a16:creationId xmlns:a16="http://schemas.microsoft.com/office/drawing/2014/main" id="{7AB43494-5D66-1F45-B51A-109ED507E53C}"/>
              </a:ext>
            </a:extLst>
          </p:cNvPr>
          <p:cNvSpPr/>
          <p:nvPr/>
        </p:nvSpPr>
        <p:spPr>
          <a:xfrm>
            <a:off x="7681913" y="9829800"/>
            <a:ext cx="3527425" cy="1368425"/>
          </a:xfrm>
          <a:prstGeom prst="rect">
            <a:avLst/>
          </a:prstGeom>
          <a:solidFill>
            <a:schemeClr val="bg2">
              <a:lumMod val="5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4000"/>
              <a:t>Twitter</a:t>
            </a:r>
          </a:p>
        </p:txBody>
      </p:sp>
      <p:sp>
        <p:nvSpPr>
          <p:cNvPr id="10" name="Rechteck 9">
            <a:extLst>
              <a:ext uri="{FF2B5EF4-FFF2-40B4-BE49-F238E27FC236}">
                <a16:creationId xmlns:a16="http://schemas.microsoft.com/office/drawing/2014/main" id="{0BDFF285-9637-444C-8716-4AD7C9B5E0C1}"/>
              </a:ext>
            </a:extLst>
          </p:cNvPr>
          <p:cNvSpPr/>
          <p:nvPr/>
        </p:nvSpPr>
        <p:spPr>
          <a:xfrm>
            <a:off x="18969038" y="9829800"/>
            <a:ext cx="3527425" cy="1368425"/>
          </a:xfrm>
          <a:prstGeom prst="rect">
            <a:avLst/>
          </a:prstGeom>
          <a:solidFill>
            <a:schemeClr val="bg2">
              <a:lumMod val="5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4000"/>
              <a:t>Hotel</a:t>
            </a:r>
          </a:p>
        </p:txBody>
      </p:sp>
      <p:sp>
        <p:nvSpPr>
          <p:cNvPr id="11" name="Rechteck 10">
            <a:extLst>
              <a:ext uri="{FF2B5EF4-FFF2-40B4-BE49-F238E27FC236}">
                <a16:creationId xmlns:a16="http://schemas.microsoft.com/office/drawing/2014/main" id="{FEA86E01-CE72-F24A-A303-CCAF718B38FF}"/>
              </a:ext>
            </a:extLst>
          </p:cNvPr>
          <p:cNvSpPr/>
          <p:nvPr/>
        </p:nvSpPr>
        <p:spPr>
          <a:xfrm>
            <a:off x="1209675" y="12460288"/>
            <a:ext cx="22109113" cy="722312"/>
          </a:xfrm>
          <a:prstGeom prst="rect">
            <a:avLst/>
          </a:prstGeom>
          <a:solidFill>
            <a:schemeClr val="bg2">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4000"/>
              <a:t>Hotelier Challenge</a:t>
            </a:r>
          </a:p>
        </p:txBody>
      </p:sp>
      <p:sp>
        <p:nvSpPr>
          <p:cNvPr id="13" name="Rechteck 12">
            <a:extLst>
              <a:ext uri="{FF2B5EF4-FFF2-40B4-BE49-F238E27FC236}">
                <a16:creationId xmlns:a16="http://schemas.microsoft.com/office/drawing/2014/main" id="{15BEBF48-A90A-8544-B832-7276F679D44F}"/>
              </a:ext>
            </a:extLst>
          </p:cNvPr>
          <p:cNvSpPr/>
          <p:nvPr/>
        </p:nvSpPr>
        <p:spPr>
          <a:xfrm>
            <a:off x="13330238" y="6927850"/>
            <a:ext cx="3527425" cy="1366838"/>
          </a:xfrm>
          <a:prstGeom prst="rect">
            <a:avLst/>
          </a:prstGeom>
          <a:solidFill>
            <a:schemeClr val="bg2">
              <a:lumMod val="5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de-DE" sz="4000"/>
              <a:t>Potenzielle</a:t>
            </a:r>
            <a:r>
              <a:rPr lang="en-US" sz="4000"/>
              <a:t> </a:t>
            </a:r>
            <a:r>
              <a:rPr lang="de-DE" sz="4000"/>
              <a:t>Hotelgäste</a:t>
            </a:r>
          </a:p>
        </p:txBody>
      </p:sp>
      <p:sp>
        <p:nvSpPr>
          <p:cNvPr id="14" name="Rechteck 13">
            <a:extLst>
              <a:ext uri="{FF2B5EF4-FFF2-40B4-BE49-F238E27FC236}">
                <a16:creationId xmlns:a16="http://schemas.microsoft.com/office/drawing/2014/main" id="{7AD55342-3C5D-7C42-9E3D-E8CF5AE079EF}"/>
              </a:ext>
            </a:extLst>
          </p:cNvPr>
          <p:cNvSpPr/>
          <p:nvPr/>
        </p:nvSpPr>
        <p:spPr>
          <a:xfrm>
            <a:off x="1974850" y="6924675"/>
            <a:ext cx="3527425" cy="1368425"/>
          </a:xfrm>
          <a:prstGeom prst="rect">
            <a:avLst/>
          </a:prstGeom>
          <a:solidFill>
            <a:schemeClr val="bg2">
              <a:lumMod val="5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4000"/>
              <a:t>Influencer</a:t>
            </a:r>
          </a:p>
        </p:txBody>
      </p:sp>
      <p:cxnSp>
        <p:nvCxnSpPr>
          <p:cNvPr id="16" name="Gerade Verbindung mit Pfeil 15">
            <a:extLst>
              <a:ext uri="{FF2B5EF4-FFF2-40B4-BE49-F238E27FC236}">
                <a16:creationId xmlns:a16="http://schemas.microsoft.com/office/drawing/2014/main" id="{5D062ABD-37C8-504C-BEED-BAD0C7379CA8}"/>
              </a:ext>
            </a:extLst>
          </p:cNvPr>
          <p:cNvCxnSpPr>
            <a:cxnSpLocks/>
            <a:stCxn id="14" idx="3"/>
            <a:endCxn id="5" idx="1"/>
          </p:cNvCxnSpPr>
          <p:nvPr/>
        </p:nvCxnSpPr>
        <p:spPr>
          <a:xfrm flipV="1">
            <a:off x="5502275" y="4833938"/>
            <a:ext cx="2179638" cy="27749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Gerade Verbindung mit Pfeil 25">
            <a:extLst>
              <a:ext uri="{FF2B5EF4-FFF2-40B4-BE49-F238E27FC236}">
                <a16:creationId xmlns:a16="http://schemas.microsoft.com/office/drawing/2014/main" id="{6DAD7061-17DD-0648-A740-168CD6359B45}"/>
              </a:ext>
            </a:extLst>
          </p:cNvPr>
          <p:cNvCxnSpPr>
            <a:cxnSpLocks/>
            <a:stCxn id="7" idx="3"/>
            <a:endCxn id="13" idx="1"/>
          </p:cNvCxnSpPr>
          <p:nvPr/>
        </p:nvCxnSpPr>
        <p:spPr>
          <a:xfrm flipV="1">
            <a:off x="11209338" y="7612063"/>
            <a:ext cx="2120900" cy="1587"/>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Gerade Verbindung mit Pfeil 35">
            <a:extLst>
              <a:ext uri="{FF2B5EF4-FFF2-40B4-BE49-F238E27FC236}">
                <a16:creationId xmlns:a16="http://schemas.microsoft.com/office/drawing/2014/main" id="{718C144A-28CE-464C-B836-6A513972C742}"/>
              </a:ext>
            </a:extLst>
          </p:cNvPr>
          <p:cNvCxnSpPr>
            <a:cxnSpLocks/>
            <a:stCxn id="14" idx="3"/>
            <a:endCxn id="9" idx="1"/>
          </p:cNvCxnSpPr>
          <p:nvPr/>
        </p:nvCxnSpPr>
        <p:spPr>
          <a:xfrm>
            <a:off x="5502275" y="7608888"/>
            <a:ext cx="2179638" cy="2905125"/>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Gerade Verbindung mit Pfeil 38">
            <a:extLst>
              <a:ext uri="{FF2B5EF4-FFF2-40B4-BE49-F238E27FC236}">
                <a16:creationId xmlns:a16="http://schemas.microsoft.com/office/drawing/2014/main" id="{1A8DB879-7B4A-B04F-9382-40E3C17A7E3E}"/>
              </a:ext>
            </a:extLst>
          </p:cNvPr>
          <p:cNvCxnSpPr>
            <a:cxnSpLocks/>
            <a:stCxn id="14" idx="3"/>
            <a:endCxn id="7" idx="1"/>
          </p:cNvCxnSpPr>
          <p:nvPr/>
        </p:nvCxnSpPr>
        <p:spPr>
          <a:xfrm>
            <a:off x="5502275" y="7608888"/>
            <a:ext cx="2179638" cy="4762"/>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2" name="Gerade Verbindung mit Pfeil 71">
            <a:extLst>
              <a:ext uri="{FF2B5EF4-FFF2-40B4-BE49-F238E27FC236}">
                <a16:creationId xmlns:a16="http://schemas.microsoft.com/office/drawing/2014/main" id="{BEBB67A9-DD07-9542-A697-3C2EAD29F669}"/>
              </a:ext>
            </a:extLst>
          </p:cNvPr>
          <p:cNvCxnSpPr>
            <a:cxnSpLocks/>
            <a:stCxn id="5" idx="3"/>
            <a:endCxn id="13" idx="1"/>
          </p:cNvCxnSpPr>
          <p:nvPr/>
        </p:nvCxnSpPr>
        <p:spPr>
          <a:xfrm>
            <a:off x="11209338" y="4833938"/>
            <a:ext cx="2120900" cy="2778125"/>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3" name="Gerade Verbindung mit Pfeil 72">
            <a:extLst>
              <a:ext uri="{FF2B5EF4-FFF2-40B4-BE49-F238E27FC236}">
                <a16:creationId xmlns:a16="http://schemas.microsoft.com/office/drawing/2014/main" id="{F7EA4CCA-AEEE-7C43-AB7D-167211BFAF1C}"/>
              </a:ext>
            </a:extLst>
          </p:cNvPr>
          <p:cNvCxnSpPr>
            <a:cxnSpLocks/>
            <a:stCxn id="9" idx="3"/>
            <a:endCxn id="13" idx="1"/>
          </p:cNvCxnSpPr>
          <p:nvPr/>
        </p:nvCxnSpPr>
        <p:spPr>
          <a:xfrm flipV="1">
            <a:off x="11209338" y="7612063"/>
            <a:ext cx="2120900" cy="29019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Gerade Verbindung mit Pfeil 78">
            <a:extLst>
              <a:ext uri="{FF2B5EF4-FFF2-40B4-BE49-F238E27FC236}">
                <a16:creationId xmlns:a16="http://schemas.microsoft.com/office/drawing/2014/main" id="{70746BA9-9C6A-2243-8DCE-165BC7171926}"/>
              </a:ext>
            </a:extLst>
          </p:cNvPr>
          <p:cNvCxnSpPr>
            <a:cxnSpLocks/>
            <a:stCxn id="13" idx="3"/>
            <a:endCxn id="10" idx="1"/>
          </p:cNvCxnSpPr>
          <p:nvPr/>
        </p:nvCxnSpPr>
        <p:spPr>
          <a:xfrm>
            <a:off x="16857663" y="7612063"/>
            <a:ext cx="2111375" cy="29019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0" name="Gerade Verbindung mit Pfeil 79">
            <a:extLst>
              <a:ext uri="{FF2B5EF4-FFF2-40B4-BE49-F238E27FC236}">
                <a16:creationId xmlns:a16="http://schemas.microsoft.com/office/drawing/2014/main" id="{C67E1F9C-683E-5242-A9FC-63EBD510F3A5}"/>
              </a:ext>
            </a:extLst>
          </p:cNvPr>
          <p:cNvCxnSpPr>
            <a:cxnSpLocks/>
            <a:stCxn id="13" idx="3"/>
            <a:endCxn id="8" idx="1"/>
          </p:cNvCxnSpPr>
          <p:nvPr/>
        </p:nvCxnSpPr>
        <p:spPr>
          <a:xfrm>
            <a:off x="16857663" y="7612063"/>
            <a:ext cx="2111375" cy="1587"/>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1" name="Gerade Verbindung mit Pfeil 80">
            <a:extLst>
              <a:ext uri="{FF2B5EF4-FFF2-40B4-BE49-F238E27FC236}">
                <a16:creationId xmlns:a16="http://schemas.microsoft.com/office/drawing/2014/main" id="{AED65474-997C-094E-9C85-AD354D4B6DD4}"/>
              </a:ext>
            </a:extLst>
          </p:cNvPr>
          <p:cNvCxnSpPr>
            <a:cxnSpLocks/>
            <a:stCxn id="13" idx="3"/>
            <a:endCxn id="6" idx="1"/>
          </p:cNvCxnSpPr>
          <p:nvPr/>
        </p:nvCxnSpPr>
        <p:spPr>
          <a:xfrm flipV="1">
            <a:off x="16857663" y="4833938"/>
            <a:ext cx="2111375" cy="2778125"/>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1946" name="Textfeld 81945">
            <a:extLst>
              <a:ext uri="{FF2B5EF4-FFF2-40B4-BE49-F238E27FC236}">
                <a16:creationId xmlns:a16="http://schemas.microsoft.com/office/drawing/2014/main" id="{960C9997-74E0-7B4D-8820-35FF6A4BD259}"/>
              </a:ext>
            </a:extLst>
          </p:cNvPr>
          <p:cNvSpPr txBox="1"/>
          <p:nvPr/>
        </p:nvSpPr>
        <p:spPr>
          <a:xfrm>
            <a:off x="1219200" y="1981200"/>
            <a:ext cx="5040313" cy="1143000"/>
          </a:xfrm>
          <a:prstGeom prst="rect">
            <a:avLst/>
          </a:prstGeom>
          <a:solidFill>
            <a:schemeClr val="bg2">
              <a:lumMod val="50000"/>
              <a:alpha val="7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ctr" eaLnBrk="1" hangingPunct="1">
              <a:defRPr sz="4000"/>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defRPr/>
            </a:pPr>
            <a:r>
              <a:rPr lang="de-DE" err="1"/>
              <a:t>Social</a:t>
            </a:r>
            <a:r>
              <a:rPr lang="de-DE"/>
              <a:t> Media Marketing</a:t>
            </a:r>
          </a:p>
        </p:txBody>
      </p:sp>
      <p:sp>
        <p:nvSpPr>
          <p:cNvPr id="102" name="Textfeld 101">
            <a:extLst>
              <a:ext uri="{FF2B5EF4-FFF2-40B4-BE49-F238E27FC236}">
                <a16:creationId xmlns:a16="http://schemas.microsoft.com/office/drawing/2014/main" id="{9D00E9A7-5679-024F-8C06-684F8FF1C827}"/>
              </a:ext>
            </a:extLst>
          </p:cNvPr>
          <p:cNvSpPr txBox="1"/>
          <p:nvPr/>
        </p:nvSpPr>
        <p:spPr>
          <a:xfrm>
            <a:off x="6924675" y="1981200"/>
            <a:ext cx="5040313" cy="1143000"/>
          </a:xfrm>
          <a:prstGeom prst="rect">
            <a:avLst/>
          </a:prstGeom>
          <a:solidFill>
            <a:schemeClr val="bg2">
              <a:lumMod val="50000"/>
              <a:alpha val="7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ctr" eaLnBrk="1" hangingPunct="1">
              <a:defRPr sz="4000"/>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defRPr/>
            </a:pPr>
            <a:r>
              <a:rPr lang="de-DE" err="1"/>
              <a:t>Social</a:t>
            </a:r>
            <a:r>
              <a:rPr lang="de-DE"/>
              <a:t> Media Kanal</a:t>
            </a:r>
          </a:p>
        </p:txBody>
      </p:sp>
      <p:sp>
        <p:nvSpPr>
          <p:cNvPr id="103" name="Textfeld 102">
            <a:extLst>
              <a:ext uri="{FF2B5EF4-FFF2-40B4-BE49-F238E27FC236}">
                <a16:creationId xmlns:a16="http://schemas.microsoft.com/office/drawing/2014/main" id="{21DE97CB-6A70-9C4F-8CA1-87DD510161D9}"/>
              </a:ext>
            </a:extLst>
          </p:cNvPr>
          <p:cNvSpPr txBox="1"/>
          <p:nvPr/>
        </p:nvSpPr>
        <p:spPr>
          <a:xfrm>
            <a:off x="12574588" y="1981200"/>
            <a:ext cx="5040312" cy="1143000"/>
          </a:xfrm>
          <a:prstGeom prst="rect">
            <a:avLst/>
          </a:prstGeom>
          <a:solidFill>
            <a:schemeClr val="bg2">
              <a:lumMod val="50000"/>
              <a:alpha val="7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ctr" eaLnBrk="1" hangingPunct="1">
              <a:defRPr sz="4000"/>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defRPr/>
            </a:pPr>
            <a:r>
              <a:rPr lang="de-DE"/>
              <a:t>Hotelgäste</a:t>
            </a:r>
          </a:p>
        </p:txBody>
      </p:sp>
      <p:sp>
        <p:nvSpPr>
          <p:cNvPr id="104" name="Textfeld 103">
            <a:extLst>
              <a:ext uri="{FF2B5EF4-FFF2-40B4-BE49-F238E27FC236}">
                <a16:creationId xmlns:a16="http://schemas.microsoft.com/office/drawing/2014/main" id="{B14C564F-7D68-DC41-8DF1-53D6C500473C}"/>
              </a:ext>
            </a:extLst>
          </p:cNvPr>
          <p:cNvSpPr txBox="1"/>
          <p:nvPr/>
        </p:nvSpPr>
        <p:spPr>
          <a:xfrm>
            <a:off x="18213388" y="1981200"/>
            <a:ext cx="5040312" cy="1143000"/>
          </a:xfrm>
          <a:prstGeom prst="rect">
            <a:avLst/>
          </a:prstGeom>
          <a:solidFill>
            <a:schemeClr val="bg2">
              <a:lumMod val="50000"/>
              <a:alpha val="7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ctr" eaLnBrk="1" hangingPunct="1">
              <a:defRPr sz="4000"/>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defRPr/>
            </a:pPr>
            <a:r>
              <a:rPr lang="de-DE"/>
              <a:t>Buchung von Hotels</a:t>
            </a:r>
          </a:p>
        </p:txBody>
      </p:sp>
      <p:pic>
        <p:nvPicPr>
          <p:cNvPr id="25629" name="Grafik 110">
            <a:extLst>
              <a:ext uri="{FF2B5EF4-FFF2-40B4-BE49-F238E27FC236}">
                <a16:creationId xmlns:a16="http://schemas.microsoft.com/office/drawing/2014/main" id="{220977A4-2C1B-D14B-AED9-29A26681F9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77313" y="8893175"/>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0" name="Grafik 112">
            <a:extLst>
              <a:ext uri="{FF2B5EF4-FFF2-40B4-BE49-F238E27FC236}">
                <a16:creationId xmlns:a16="http://schemas.microsoft.com/office/drawing/2014/main" id="{EBF54A62-427B-CD4C-B9C6-1078E55F82F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264438" y="3330575"/>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1" name="Grafik 81953" descr="Zwei Männer">
            <a:extLst>
              <a:ext uri="{FF2B5EF4-FFF2-40B4-BE49-F238E27FC236}">
                <a16:creationId xmlns:a16="http://schemas.microsoft.com/office/drawing/2014/main" id="{FC912294-EBF5-9047-B425-EE0FCC635DB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625638" y="5997575"/>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2" name="Grafik 81955" descr="Benutzer">
            <a:extLst>
              <a:ext uri="{FF2B5EF4-FFF2-40B4-BE49-F238E27FC236}">
                <a16:creationId xmlns:a16="http://schemas.microsoft.com/office/drawing/2014/main" id="{586C543C-6327-7B44-BC0F-A11DCE9C90E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70250" y="61722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3" name="Grafik 81969" descr="Senden">
            <a:extLst>
              <a:ext uri="{FF2B5EF4-FFF2-40B4-BE49-F238E27FC236}">
                <a16:creationId xmlns:a16="http://schemas.microsoft.com/office/drawing/2014/main" id="{674FAFBF-D909-744C-ADE3-67AD41D2B09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264438" y="6019800"/>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4" name="Grafik 81957">
            <a:extLst>
              <a:ext uri="{FF2B5EF4-FFF2-40B4-BE49-F238E27FC236}">
                <a16:creationId xmlns:a16="http://schemas.microsoft.com/office/drawing/2014/main" id="{5D0C46EA-DB22-9541-B49A-EBAB1A23947C}"/>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048750" y="6096000"/>
            <a:ext cx="7921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5" name="Grafik 113">
            <a:extLst>
              <a:ext uri="{FF2B5EF4-FFF2-40B4-BE49-F238E27FC236}">
                <a16:creationId xmlns:a16="http://schemas.microsoft.com/office/drawing/2014/main" id="{15CD90D2-081A-A443-AE8A-4C7AF8CE35D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048750" y="3276600"/>
            <a:ext cx="7921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6" name="Grafik 81971" descr="Stadt">
            <a:extLst>
              <a:ext uri="{FF2B5EF4-FFF2-40B4-BE49-F238E27FC236}">
                <a16:creationId xmlns:a16="http://schemas.microsoft.com/office/drawing/2014/main" id="{555CAF88-3544-E642-8738-F53259A4317F}"/>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0275550" y="8991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feld 37">
            <a:extLst>
              <a:ext uri="{FF2B5EF4-FFF2-40B4-BE49-F238E27FC236}">
                <a16:creationId xmlns:a16="http://schemas.microsoft.com/office/drawing/2014/main" id="{7EA447F4-8E19-B548-BF87-8206F83C3959}"/>
              </a:ext>
            </a:extLst>
          </p:cNvPr>
          <p:cNvSpPr txBox="1"/>
          <p:nvPr/>
        </p:nvSpPr>
        <p:spPr>
          <a:xfrm>
            <a:off x="18214816" y="11506200"/>
            <a:ext cx="5040312" cy="685800"/>
          </a:xfrm>
          <a:prstGeom prst="rect">
            <a:avLst/>
          </a:prstGeom>
          <a:solidFill>
            <a:schemeClr val="bg2">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ctr" eaLnBrk="1" hangingPunct="1"/>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defRPr/>
            </a:pPr>
            <a:r>
              <a:rPr lang="de-DE" sz="4000"/>
              <a:t>Business Case</a:t>
            </a:r>
          </a:p>
        </p:txBody>
      </p:sp>
      <p:cxnSp>
        <p:nvCxnSpPr>
          <p:cNvPr id="44" name="Gewinkelte Verbindung 43">
            <a:extLst>
              <a:ext uri="{FF2B5EF4-FFF2-40B4-BE49-F238E27FC236}">
                <a16:creationId xmlns:a16="http://schemas.microsoft.com/office/drawing/2014/main" id="{A3D031CF-CF13-7648-BFD8-038B9C2CF99D}"/>
              </a:ext>
            </a:extLst>
          </p:cNvPr>
          <p:cNvCxnSpPr>
            <a:stCxn id="6" idx="3"/>
          </p:cNvCxnSpPr>
          <p:nvPr/>
        </p:nvCxnSpPr>
        <p:spPr>
          <a:xfrm flipH="1">
            <a:off x="22480588" y="4833938"/>
            <a:ext cx="15875" cy="5834062"/>
          </a:xfrm>
          <a:prstGeom prst="bentConnector4">
            <a:avLst>
              <a:gd name="adj1" fmla="val -3303326"/>
              <a:gd name="adj2" fmla="val 100119"/>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Gerade Verbindung mit Pfeil 67">
            <a:extLst>
              <a:ext uri="{FF2B5EF4-FFF2-40B4-BE49-F238E27FC236}">
                <a16:creationId xmlns:a16="http://schemas.microsoft.com/office/drawing/2014/main" id="{A5409C45-95B1-334B-B988-6403FF88621A}"/>
              </a:ext>
            </a:extLst>
          </p:cNvPr>
          <p:cNvCxnSpPr>
            <a:cxnSpLocks/>
            <a:endCxn id="8" idx="3"/>
          </p:cNvCxnSpPr>
          <p:nvPr/>
        </p:nvCxnSpPr>
        <p:spPr>
          <a:xfrm flipH="1">
            <a:off x="22496463" y="7613650"/>
            <a:ext cx="517525"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2C12D45-09AE-304C-BAD4-F54B1CA68614}"/>
              </a:ext>
            </a:extLst>
          </p:cNvPr>
          <p:cNvSpPr>
            <a:spLocks noGrp="1"/>
          </p:cNvSpPr>
          <p:nvPr>
            <p:ph type="body" sz="quarter" idx="13"/>
          </p:nvPr>
        </p:nvSpPr>
        <p:spPr>
          <a:xfrm>
            <a:off x="1635625" y="376308"/>
            <a:ext cx="9178144" cy="1462152"/>
          </a:xfrm>
        </p:spPr>
        <p:txBody>
          <a:bodyPr/>
          <a:lstStyle/>
          <a:p>
            <a:r>
              <a:rPr lang="de-CH" err="1"/>
              <a:t>Social</a:t>
            </a:r>
            <a:r>
              <a:rPr lang="de-CH"/>
              <a:t> Media Mechanik</a:t>
            </a:r>
          </a:p>
        </p:txBody>
      </p:sp>
      <p:sp>
        <p:nvSpPr>
          <p:cNvPr id="3" name="Foliennummernplatzhalter 2">
            <a:extLst>
              <a:ext uri="{FF2B5EF4-FFF2-40B4-BE49-F238E27FC236}">
                <a16:creationId xmlns:a16="http://schemas.microsoft.com/office/drawing/2014/main" id="{E23917F4-00A5-4F4F-81DD-4B95BFC35B5D}"/>
              </a:ext>
            </a:extLst>
          </p:cNvPr>
          <p:cNvSpPr>
            <a:spLocks noGrp="1"/>
          </p:cNvSpPr>
          <p:nvPr>
            <p:ph type="sldNum" sz="quarter" idx="15"/>
          </p:nvPr>
        </p:nvSpPr>
        <p:spPr/>
        <p:txBody>
          <a:bodyPr/>
          <a:lstStyle/>
          <a:p>
            <a:pPr>
              <a:defRPr/>
            </a:pPr>
            <a:fld id="{7F34C3D2-83AE-6E4D-81F7-1E67A36ABBF1}" type="slidenum">
              <a:rPr lang="en-US" altLang="de-DE" smtClean="0"/>
              <a:pPr>
                <a:defRPr/>
              </a:pPr>
              <a:t>6</a:t>
            </a:fld>
            <a:endParaRPr lang="en-US" altLang="de-DE"/>
          </a:p>
        </p:txBody>
      </p:sp>
      <p:cxnSp>
        <p:nvCxnSpPr>
          <p:cNvPr id="4" name="Gerade Verbindung 3">
            <a:extLst>
              <a:ext uri="{FF2B5EF4-FFF2-40B4-BE49-F238E27FC236}">
                <a16:creationId xmlns:a16="http://schemas.microsoft.com/office/drawing/2014/main" id="{A6A339EC-9F6C-E84D-9083-0B0DD85F68CC}"/>
              </a:ext>
            </a:extLst>
          </p:cNvPr>
          <p:cNvCxnSpPr>
            <a:cxnSpLocks/>
          </p:cNvCxnSpPr>
          <p:nvPr/>
        </p:nvCxnSpPr>
        <p:spPr>
          <a:xfrm>
            <a:off x="12201749" y="2570925"/>
            <a:ext cx="0" cy="9956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platzhalter 1">
            <a:extLst>
              <a:ext uri="{FF2B5EF4-FFF2-40B4-BE49-F238E27FC236}">
                <a16:creationId xmlns:a16="http://schemas.microsoft.com/office/drawing/2014/main" id="{1532C6A7-6EF4-0E4D-8EEA-9949E7C5A5FB}"/>
              </a:ext>
            </a:extLst>
          </p:cNvPr>
          <p:cNvSpPr txBox="1">
            <a:spLocks/>
          </p:cNvSpPr>
          <p:nvPr/>
        </p:nvSpPr>
        <p:spPr bwMode="auto">
          <a:xfrm>
            <a:off x="14311347" y="369682"/>
            <a:ext cx="9178144" cy="146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52" tIns="121926" rIns="243852" bIns="121926" numCol="1" anchor="t" anchorCtr="0" compatLnSpc="1">
            <a:prstTxWarp prst="textNoShape">
              <a:avLst/>
            </a:prstTxWarp>
            <a:noAutofit/>
          </a:bodyPr>
          <a:lstStyle>
            <a:lvl1pPr algn="l" defTabSz="1219200" rtl="0" eaLnBrk="0" fontAlgn="base" hangingPunct="0">
              <a:spcBef>
                <a:spcPct val="20000"/>
              </a:spcBef>
              <a:spcAft>
                <a:spcPct val="0"/>
              </a:spcAft>
              <a:buFont typeface="Arial" panose="020B0604020202020204" pitchFamily="34" charset="0"/>
              <a:defRPr sz="7200" kern="1200">
                <a:solidFill>
                  <a:schemeClr val="bg2">
                    <a:lumMod val="50000"/>
                  </a:schemeClr>
                </a:solidFill>
                <a:latin typeface="Calibri" panose="020F0502020204030204" pitchFamily="34" charset="0"/>
                <a:ea typeface="ＭＳ Ｐゴシック" panose="020B0600070205080204" pitchFamily="34" charset="-128"/>
                <a:cs typeface="Calibri" panose="020F0502020204030204" pitchFamily="34" charset="0"/>
              </a:defRPr>
            </a:lvl1pPr>
            <a:lvl2pPr marL="12192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2pPr>
            <a:lvl3pPr marL="24384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3pPr>
            <a:lvl4pPr marL="36576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4pPr>
            <a:lvl5pPr marL="4876800" algn="l" defTabSz="1219200" rtl="0" eaLnBrk="0" fontAlgn="base" hangingPunct="0">
              <a:spcBef>
                <a:spcPct val="20000"/>
              </a:spcBef>
              <a:spcAft>
                <a:spcPct val="0"/>
              </a:spcAft>
              <a:buFont typeface="Arial" panose="020B0604020202020204" pitchFamily="34" charset="0"/>
              <a:defRPr sz="7500" kern="1200">
                <a:solidFill>
                  <a:schemeClr val="accent2"/>
                </a:solidFill>
                <a:latin typeface="Lato Black"/>
                <a:ea typeface="ＭＳ Ｐゴシック" panose="020B0600070205080204" pitchFamily="34" charset="-128"/>
                <a:cs typeface="Lato Black"/>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r>
              <a:rPr lang="de-CH"/>
              <a:t>Buchungsprozess</a:t>
            </a:r>
          </a:p>
        </p:txBody>
      </p:sp>
      <p:grpSp>
        <p:nvGrpSpPr>
          <p:cNvPr id="9" name="Gruppieren 8">
            <a:extLst>
              <a:ext uri="{FF2B5EF4-FFF2-40B4-BE49-F238E27FC236}">
                <a16:creationId xmlns:a16="http://schemas.microsoft.com/office/drawing/2014/main" id="{A4E1BFF8-6A36-0E43-B307-2D3A157DFFF8}"/>
              </a:ext>
            </a:extLst>
          </p:cNvPr>
          <p:cNvGrpSpPr/>
          <p:nvPr/>
        </p:nvGrpSpPr>
        <p:grpSpPr>
          <a:xfrm>
            <a:off x="2381161" y="2488177"/>
            <a:ext cx="7324024" cy="4371417"/>
            <a:chOff x="674687" y="793750"/>
            <a:chExt cx="23037800" cy="12128500"/>
          </a:xfrm>
        </p:grpSpPr>
        <p:pic>
          <p:nvPicPr>
            <p:cNvPr id="10" name="Grafik 9">
              <a:extLst>
                <a:ext uri="{FF2B5EF4-FFF2-40B4-BE49-F238E27FC236}">
                  <a16:creationId xmlns:a16="http://schemas.microsoft.com/office/drawing/2014/main" id="{115904A6-0F9B-F145-B864-9254534C1CAF}"/>
                </a:ext>
              </a:extLst>
            </p:cNvPr>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674687" y="793750"/>
              <a:ext cx="23037800" cy="12128500"/>
            </a:xfrm>
            <a:prstGeom prst="rect">
              <a:avLst/>
            </a:prstGeom>
          </p:spPr>
        </p:pic>
        <p:pic>
          <p:nvPicPr>
            <p:cNvPr id="11" name="Grafik 10">
              <a:extLst>
                <a:ext uri="{FF2B5EF4-FFF2-40B4-BE49-F238E27FC236}">
                  <a16:creationId xmlns:a16="http://schemas.microsoft.com/office/drawing/2014/main" id="{8D566B58-5854-1049-92FE-167D347571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149" y="813308"/>
              <a:ext cx="12915900" cy="10845800"/>
            </a:xfrm>
            <a:prstGeom prst="rect">
              <a:avLst/>
            </a:prstGeom>
          </p:spPr>
        </p:pic>
      </p:grpSp>
      <p:grpSp>
        <p:nvGrpSpPr>
          <p:cNvPr id="12" name="Gruppieren 11">
            <a:extLst>
              <a:ext uri="{FF2B5EF4-FFF2-40B4-BE49-F238E27FC236}">
                <a16:creationId xmlns:a16="http://schemas.microsoft.com/office/drawing/2014/main" id="{CCDCB78F-3D37-7D4F-83EF-1FD5A7304D61}"/>
              </a:ext>
            </a:extLst>
          </p:cNvPr>
          <p:cNvGrpSpPr/>
          <p:nvPr/>
        </p:nvGrpSpPr>
        <p:grpSpPr>
          <a:xfrm>
            <a:off x="14104744" y="2488177"/>
            <a:ext cx="7324024" cy="4371417"/>
            <a:chOff x="674687" y="793750"/>
            <a:chExt cx="23037800" cy="12128500"/>
          </a:xfrm>
        </p:grpSpPr>
        <p:pic>
          <p:nvPicPr>
            <p:cNvPr id="13" name="Grafik 12">
              <a:extLst>
                <a:ext uri="{FF2B5EF4-FFF2-40B4-BE49-F238E27FC236}">
                  <a16:creationId xmlns:a16="http://schemas.microsoft.com/office/drawing/2014/main" id="{79EC7631-6315-6848-8A37-2B6EA33E7EBA}"/>
                </a:ext>
              </a:extLst>
            </p:cNvPr>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674687" y="793750"/>
              <a:ext cx="23037800" cy="12128500"/>
            </a:xfrm>
            <a:prstGeom prst="rect">
              <a:avLst/>
            </a:prstGeom>
          </p:spPr>
        </p:pic>
        <p:pic>
          <p:nvPicPr>
            <p:cNvPr id="14" name="Grafik 13">
              <a:extLst>
                <a:ext uri="{FF2B5EF4-FFF2-40B4-BE49-F238E27FC236}">
                  <a16:creationId xmlns:a16="http://schemas.microsoft.com/office/drawing/2014/main" id="{22926A45-AD13-D643-90F0-67D12315D8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6196" y="994664"/>
              <a:ext cx="11137900" cy="10922000"/>
            </a:xfrm>
            <a:prstGeom prst="rect">
              <a:avLst/>
            </a:prstGeom>
          </p:spPr>
        </p:pic>
      </p:grpSp>
      <p:sp>
        <p:nvSpPr>
          <p:cNvPr id="15" name="Textfeld 16">
            <a:extLst>
              <a:ext uri="{FF2B5EF4-FFF2-40B4-BE49-F238E27FC236}">
                <a16:creationId xmlns:a16="http://schemas.microsoft.com/office/drawing/2014/main" id="{44E865F4-0DA5-0249-AD33-3C30139C7FE5}"/>
              </a:ext>
            </a:extLst>
          </p:cNvPr>
          <p:cNvSpPr txBox="1">
            <a:spLocks noChangeArrowheads="1"/>
          </p:cNvSpPr>
          <p:nvPr/>
        </p:nvSpPr>
        <p:spPr bwMode="auto">
          <a:xfrm>
            <a:off x="987707" y="7619177"/>
            <a:ext cx="10800000"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de-DE" altLang="de-DE" err="1">
                <a:cs typeface="Calibri" panose="020F0502020204030204" pitchFamily="34" charset="0"/>
              </a:rPr>
              <a:t>Influencer</a:t>
            </a:r>
            <a:r>
              <a:rPr lang="de-DE" altLang="de-DE">
                <a:cs typeface="Calibri" panose="020F0502020204030204" pitchFamily="34" charset="0"/>
              </a:rPr>
              <a:t> als Träger von Botschaften über Plattformen</a:t>
            </a:r>
          </a:p>
          <a:p>
            <a:pPr eaLnBrk="1" hangingPunct="1"/>
            <a:endParaRPr lang="de-DE" altLang="de-DE" sz="2000">
              <a:cs typeface="Calibri" panose="020F0502020204030204" pitchFamily="34" charset="0"/>
            </a:endParaRPr>
          </a:p>
          <a:p>
            <a:pPr eaLnBrk="1" hangingPunct="1"/>
            <a:r>
              <a:rPr lang="de-DE" altLang="de-DE">
                <a:cs typeface="Calibri" panose="020F0502020204030204" pitchFamily="34" charset="0"/>
              </a:rPr>
              <a:t>Veränderte Sprache der Kommunikation (keine Einweg-Kommunikation) </a:t>
            </a:r>
          </a:p>
        </p:txBody>
      </p:sp>
      <p:sp>
        <p:nvSpPr>
          <p:cNvPr id="16" name="Textfeld 29">
            <a:extLst>
              <a:ext uri="{FF2B5EF4-FFF2-40B4-BE49-F238E27FC236}">
                <a16:creationId xmlns:a16="http://schemas.microsoft.com/office/drawing/2014/main" id="{E04C9E1E-EA9A-E84F-AD00-F9D15791852A}"/>
              </a:ext>
            </a:extLst>
          </p:cNvPr>
          <p:cNvSpPr txBox="1">
            <a:spLocks noChangeArrowheads="1"/>
          </p:cNvSpPr>
          <p:nvPr/>
        </p:nvSpPr>
        <p:spPr bwMode="auto">
          <a:xfrm>
            <a:off x="12807690" y="7641930"/>
            <a:ext cx="108000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de-DE" altLang="de-DE">
                <a:cs typeface="Calibri" panose="020F0502020204030204" pitchFamily="34" charset="0"/>
              </a:rPr>
              <a:t>2018 wurden 50% der Übernachtungen in der Schweiz online generiert		 </a:t>
            </a:r>
            <a:r>
              <a:rPr lang="de-DE" altLang="de-DE" sz="3600" i="1">
                <a:cs typeface="Calibri" panose="020F0502020204030204" pitchFamily="34" charset="0"/>
              </a:rPr>
              <a:t>(</a:t>
            </a:r>
            <a:r>
              <a:rPr lang="de-DE" altLang="de-DE" sz="3600" i="1" err="1">
                <a:cs typeface="Calibri" panose="020F0502020204030204" pitchFamily="34" charset="0"/>
              </a:rPr>
              <a:t>Hotelleriesuisse</a:t>
            </a:r>
            <a:r>
              <a:rPr lang="de-DE" altLang="de-DE" sz="3600" i="1">
                <a:cs typeface="Calibri" panose="020F0502020204030204" pitchFamily="34" charset="0"/>
              </a:rPr>
              <a:t>, 2018)</a:t>
            </a:r>
          </a:p>
          <a:p>
            <a:pPr eaLnBrk="1" hangingPunct="1"/>
            <a:endParaRPr lang="de-DE" altLang="de-DE" sz="2000">
              <a:cs typeface="Calibri" panose="020F0502020204030204" pitchFamily="34" charset="0"/>
            </a:endParaRPr>
          </a:p>
          <a:p>
            <a:pPr eaLnBrk="1" hangingPunct="1"/>
            <a:r>
              <a:rPr lang="de-DE" altLang="de-DE">
                <a:cs typeface="Calibri" panose="020F0502020204030204" pitchFamily="34" charset="0"/>
              </a:rPr>
              <a:t>Trend von Buchung direkt beim Hotel zu Online-Buchungsplattform (Abhängigkeit)</a:t>
            </a:r>
          </a:p>
        </p:txBody>
      </p:sp>
    </p:spTree>
    <p:extLst>
      <p:ext uri="{BB962C8B-B14F-4D97-AF65-F5344CB8AC3E}">
        <p14:creationId xmlns:p14="http://schemas.microsoft.com/office/powerpoint/2010/main" val="305873833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rafik 72">
            <a:extLst>
              <a:ext uri="{FF2B5EF4-FFF2-40B4-BE49-F238E27FC236}">
                <a16:creationId xmlns:a16="http://schemas.microsoft.com/office/drawing/2014/main" id="{FE68D07F-BE67-6F4E-8400-5A9669BC7C5A}"/>
              </a:ext>
            </a:extLst>
          </p:cNvPr>
          <p:cNvPicPr>
            <a:picLocks noChangeAspect="1"/>
          </p:cNvPicPr>
          <p:nvPr/>
        </p:nvPicPr>
        <p:blipFill rotWithShape="1">
          <a:blip r:embed="rId3" cstate="screen">
            <a:alphaModFix/>
            <a:extLst>
              <a:ext uri="{BEBA8EAE-BF5A-486C-A8C5-ECC9F3942E4B}">
                <a14:imgProps xmlns:a14="http://schemas.microsoft.com/office/drawing/2010/main">
                  <a14:imgLayer r:embed="rId4">
                    <a14:imgEffect>
                      <a14:saturation sat="68000"/>
                    </a14:imgEffect>
                  </a14:imgLayer>
                </a14:imgProps>
              </a:ext>
              <a:ext uri="{28A0092B-C50C-407E-A947-70E740481C1C}">
                <a14:useLocalDpi xmlns:a14="http://schemas.microsoft.com/office/drawing/2010/main"/>
              </a:ext>
            </a:extLst>
          </a:blip>
          <a:srcRect/>
          <a:stretch/>
        </p:blipFill>
        <p:spPr>
          <a:xfrm>
            <a:off x="6707187" y="9418320"/>
            <a:ext cx="17679988" cy="4464852"/>
          </a:xfrm>
          <a:prstGeom prst="rect">
            <a:avLst/>
          </a:prstGeom>
        </p:spPr>
      </p:pic>
      <p:sp>
        <p:nvSpPr>
          <p:cNvPr id="3" name="Textplatzhalter 2">
            <a:extLst>
              <a:ext uri="{FF2B5EF4-FFF2-40B4-BE49-F238E27FC236}">
                <a16:creationId xmlns:a16="http://schemas.microsoft.com/office/drawing/2014/main" id="{0829263A-E882-2145-B566-19E30D0E90DD}"/>
              </a:ext>
            </a:extLst>
          </p:cNvPr>
          <p:cNvSpPr>
            <a:spLocks noGrp="1"/>
          </p:cNvSpPr>
          <p:nvPr>
            <p:ph type="body" sz="quarter" idx="13"/>
          </p:nvPr>
        </p:nvSpPr>
        <p:spPr/>
        <p:txBody>
          <a:bodyPr/>
          <a:lstStyle/>
          <a:p>
            <a:r>
              <a:rPr lang="de-CH">
                <a:solidFill>
                  <a:schemeClr val="bg2">
                    <a:lumMod val="50000"/>
                  </a:schemeClr>
                </a:solidFill>
                <a:latin typeface="Calibri" panose="020F0502020204030204" pitchFamily="34" charset="0"/>
                <a:cs typeface="Calibri" panose="020F0502020204030204" pitchFamily="34" charset="0"/>
              </a:rPr>
              <a:t>Beschreibung des Vorgehens</a:t>
            </a:r>
          </a:p>
        </p:txBody>
      </p:sp>
      <p:sp>
        <p:nvSpPr>
          <p:cNvPr id="5" name="Foliennummernplatzhalter 4">
            <a:extLst>
              <a:ext uri="{FF2B5EF4-FFF2-40B4-BE49-F238E27FC236}">
                <a16:creationId xmlns:a16="http://schemas.microsoft.com/office/drawing/2014/main" id="{8F57A7CF-F672-FA4E-B0B3-5C4D6AC90F6E}"/>
              </a:ext>
            </a:extLst>
          </p:cNvPr>
          <p:cNvSpPr>
            <a:spLocks noGrp="1"/>
          </p:cNvSpPr>
          <p:nvPr>
            <p:ph type="sldNum" sz="quarter" idx="16"/>
          </p:nvPr>
        </p:nvSpPr>
        <p:spPr/>
        <p:txBody>
          <a:bodyPr/>
          <a:lstStyle/>
          <a:p>
            <a:pPr>
              <a:defRPr/>
            </a:pPr>
            <a:fld id="{22565274-3B9F-F242-996E-73964514835A}" type="slidenum">
              <a:rPr lang="en-US" altLang="de-DE" smtClean="0"/>
              <a:pPr>
                <a:defRPr/>
              </a:pPr>
              <a:t>7</a:t>
            </a:fld>
            <a:endParaRPr lang="en-US" altLang="de-DE"/>
          </a:p>
        </p:txBody>
      </p:sp>
      <p:sp>
        <p:nvSpPr>
          <p:cNvPr id="74" name="Rechtwinkliges Dreieck 73">
            <a:extLst>
              <a:ext uri="{FF2B5EF4-FFF2-40B4-BE49-F238E27FC236}">
                <a16:creationId xmlns:a16="http://schemas.microsoft.com/office/drawing/2014/main" id="{23701F72-169D-0F43-ABB2-FDF357A6E2F1}"/>
              </a:ext>
            </a:extLst>
          </p:cNvPr>
          <p:cNvSpPr/>
          <p:nvPr/>
        </p:nvSpPr>
        <p:spPr>
          <a:xfrm flipV="1">
            <a:off x="5564187" y="8762998"/>
            <a:ext cx="7772400" cy="32004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5" name="Parallelogramm 74">
            <a:extLst>
              <a:ext uri="{FF2B5EF4-FFF2-40B4-BE49-F238E27FC236}">
                <a16:creationId xmlns:a16="http://schemas.microsoft.com/office/drawing/2014/main" id="{865F67D3-E62F-E14C-87FC-65B17237A63B}"/>
              </a:ext>
            </a:extLst>
          </p:cNvPr>
          <p:cNvSpPr/>
          <p:nvPr/>
        </p:nvSpPr>
        <p:spPr>
          <a:xfrm>
            <a:off x="-379413" y="8098847"/>
            <a:ext cx="13731131" cy="5769553"/>
          </a:xfrm>
          <a:prstGeom prst="parallelogram">
            <a:avLst>
              <a:gd name="adj" fmla="val 63647"/>
            </a:avLst>
          </a:prstGeom>
          <a:solidFill>
            <a:srgbClr val="F7F1F4">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Parallelogramm 75">
            <a:extLst>
              <a:ext uri="{FF2B5EF4-FFF2-40B4-BE49-F238E27FC236}">
                <a16:creationId xmlns:a16="http://schemas.microsoft.com/office/drawing/2014/main" id="{870E56C9-DAC4-7747-A154-CC5C4316828E}"/>
              </a:ext>
            </a:extLst>
          </p:cNvPr>
          <p:cNvSpPr/>
          <p:nvPr/>
        </p:nvSpPr>
        <p:spPr>
          <a:xfrm>
            <a:off x="6707187" y="11399520"/>
            <a:ext cx="17221200" cy="2487168"/>
          </a:xfrm>
          <a:prstGeom prst="parallelogram">
            <a:avLst>
              <a:gd name="adj" fmla="val 63647"/>
            </a:avLst>
          </a:prstGeom>
          <a:solidFill>
            <a:srgbClr val="F7F1F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7" name="Parallelogramm 76">
            <a:extLst>
              <a:ext uri="{FF2B5EF4-FFF2-40B4-BE49-F238E27FC236}">
                <a16:creationId xmlns:a16="http://schemas.microsoft.com/office/drawing/2014/main" id="{DDCFE69B-2718-F843-9506-579D8A95D2C5}"/>
              </a:ext>
            </a:extLst>
          </p:cNvPr>
          <p:cNvSpPr/>
          <p:nvPr/>
        </p:nvSpPr>
        <p:spPr>
          <a:xfrm>
            <a:off x="687387" y="8586386"/>
            <a:ext cx="4547814" cy="5282014"/>
          </a:xfrm>
          <a:prstGeom prst="parallelogram">
            <a:avLst>
              <a:gd name="adj" fmla="val 85492"/>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Parallelogramm 77">
            <a:extLst>
              <a:ext uri="{FF2B5EF4-FFF2-40B4-BE49-F238E27FC236}">
                <a16:creationId xmlns:a16="http://schemas.microsoft.com/office/drawing/2014/main" id="{3E7B3A4A-45A8-F642-B34B-EC0172F97C64}"/>
              </a:ext>
            </a:extLst>
          </p:cNvPr>
          <p:cNvSpPr/>
          <p:nvPr/>
        </p:nvSpPr>
        <p:spPr>
          <a:xfrm>
            <a:off x="1982787" y="8586386"/>
            <a:ext cx="4639718" cy="5282014"/>
          </a:xfrm>
          <a:prstGeom prst="parallelogram">
            <a:avLst>
              <a:gd name="adj" fmla="val 85492"/>
            </a:avLst>
          </a:prstGeom>
          <a:solidFill>
            <a:srgbClr val="F7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Eingebuchteter Pfeil nach rechts 40">
            <a:extLst>
              <a:ext uri="{FF2B5EF4-FFF2-40B4-BE49-F238E27FC236}">
                <a16:creationId xmlns:a16="http://schemas.microsoft.com/office/drawing/2014/main" id="{A7D02E55-44EB-0E4D-BB6B-3F3175CF32F2}"/>
              </a:ext>
            </a:extLst>
          </p:cNvPr>
          <p:cNvSpPr/>
          <p:nvPr/>
        </p:nvSpPr>
        <p:spPr>
          <a:xfrm>
            <a:off x="1121728" y="4658887"/>
            <a:ext cx="22806659" cy="2743199"/>
          </a:xfrm>
          <a:prstGeom prst="notchedRightArrow">
            <a:avLst/>
          </a:prstGeom>
          <a:solidFill>
            <a:schemeClr val="accent1">
              <a:alpha val="69000"/>
            </a:schemeClr>
          </a:solidFill>
          <a:ln>
            <a:no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42" name="Grafik 41" descr="Forschung">
            <a:extLst>
              <a:ext uri="{FF2B5EF4-FFF2-40B4-BE49-F238E27FC236}">
                <a16:creationId xmlns:a16="http://schemas.microsoft.com/office/drawing/2014/main" id="{4808ED29-95CE-5548-ACC4-80E30D5A02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65787" y="5568701"/>
            <a:ext cx="914400" cy="914400"/>
          </a:xfrm>
          <a:prstGeom prst="rect">
            <a:avLst/>
          </a:prstGeom>
        </p:spPr>
      </p:pic>
      <p:pic>
        <p:nvPicPr>
          <p:cNvPr id="43" name="Grafik 42" descr="Kundenbewertung">
            <a:extLst>
              <a:ext uri="{FF2B5EF4-FFF2-40B4-BE49-F238E27FC236}">
                <a16:creationId xmlns:a16="http://schemas.microsoft.com/office/drawing/2014/main" id="{D808B5D5-D372-4149-914A-27C3EE1546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2587" y="5568701"/>
            <a:ext cx="914400" cy="914400"/>
          </a:xfrm>
          <a:prstGeom prst="rect">
            <a:avLst/>
          </a:prstGeom>
        </p:spPr>
      </p:pic>
      <p:pic>
        <p:nvPicPr>
          <p:cNvPr id="44" name="Grafik 43" descr="Liste">
            <a:extLst>
              <a:ext uri="{FF2B5EF4-FFF2-40B4-BE49-F238E27FC236}">
                <a16:creationId xmlns:a16="http://schemas.microsoft.com/office/drawing/2014/main" id="{85CE9A33-E250-E94E-975C-4BB69FEE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6587" y="5568701"/>
            <a:ext cx="914400" cy="914400"/>
          </a:xfrm>
          <a:prstGeom prst="rect">
            <a:avLst/>
          </a:prstGeom>
        </p:spPr>
      </p:pic>
      <p:pic>
        <p:nvPicPr>
          <p:cNvPr id="45" name="Grafik 44" descr="Dokument">
            <a:extLst>
              <a:ext uri="{FF2B5EF4-FFF2-40B4-BE49-F238E27FC236}">
                <a16:creationId xmlns:a16="http://schemas.microsoft.com/office/drawing/2014/main" id="{BE87C9EA-60D0-3045-BF1C-E8BD75A0F5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4787" y="5568701"/>
            <a:ext cx="914400" cy="914400"/>
          </a:xfrm>
          <a:prstGeom prst="rect">
            <a:avLst/>
          </a:prstGeom>
        </p:spPr>
      </p:pic>
      <p:pic>
        <p:nvPicPr>
          <p:cNvPr id="46" name="Grafik 45" descr="Münzen">
            <a:extLst>
              <a:ext uri="{FF2B5EF4-FFF2-40B4-BE49-F238E27FC236}">
                <a16:creationId xmlns:a16="http://schemas.microsoft.com/office/drawing/2014/main" id="{E6440D55-5C76-4B4B-94B6-463B840449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727987" y="5568701"/>
            <a:ext cx="914400" cy="914400"/>
          </a:xfrm>
          <a:prstGeom prst="rect">
            <a:avLst/>
          </a:prstGeom>
        </p:spPr>
      </p:pic>
      <p:pic>
        <p:nvPicPr>
          <p:cNvPr id="47" name="Grafik 46" descr="Schraubenschlüssel">
            <a:extLst>
              <a:ext uri="{FF2B5EF4-FFF2-40B4-BE49-F238E27FC236}">
                <a16:creationId xmlns:a16="http://schemas.microsoft.com/office/drawing/2014/main" id="{19598E80-2E2D-0640-8697-52A0579F184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565187" y="5568701"/>
            <a:ext cx="914400" cy="914400"/>
          </a:xfrm>
          <a:prstGeom prst="rect">
            <a:avLst/>
          </a:prstGeom>
        </p:spPr>
      </p:pic>
      <p:pic>
        <p:nvPicPr>
          <p:cNvPr id="48" name="Grafik 47" descr="Glühlampe">
            <a:extLst>
              <a:ext uri="{FF2B5EF4-FFF2-40B4-BE49-F238E27FC236}">
                <a16:creationId xmlns:a16="http://schemas.microsoft.com/office/drawing/2014/main" id="{C7E2DBF0-8611-2D4F-8C85-3F9930E8E9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16987" y="5568701"/>
            <a:ext cx="914400" cy="914400"/>
          </a:xfrm>
          <a:prstGeom prst="rect">
            <a:avLst/>
          </a:prstGeom>
        </p:spPr>
      </p:pic>
      <p:pic>
        <p:nvPicPr>
          <p:cNvPr id="49" name="Grafik 48" descr="Balkendiagramm">
            <a:extLst>
              <a:ext uri="{FF2B5EF4-FFF2-40B4-BE49-F238E27FC236}">
                <a16:creationId xmlns:a16="http://schemas.microsoft.com/office/drawing/2014/main" id="{BFFE09D4-A54B-204F-AE50-F900FA73B1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279187" y="5568701"/>
            <a:ext cx="914400" cy="914400"/>
          </a:xfrm>
          <a:prstGeom prst="rect">
            <a:avLst/>
          </a:prstGeom>
        </p:spPr>
      </p:pic>
      <p:pic>
        <p:nvPicPr>
          <p:cNvPr id="50" name="Grafik 49" descr="Präsentation mit Balkendiagramm">
            <a:extLst>
              <a:ext uri="{FF2B5EF4-FFF2-40B4-BE49-F238E27FC236}">
                <a16:creationId xmlns:a16="http://schemas.microsoft.com/office/drawing/2014/main" id="{57BC50CD-950A-5543-93D0-F20A3DF1D6C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003587" y="5568701"/>
            <a:ext cx="914400" cy="914400"/>
          </a:xfrm>
          <a:prstGeom prst="rect">
            <a:avLst/>
          </a:prstGeom>
        </p:spPr>
      </p:pic>
      <p:sp>
        <p:nvSpPr>
          <p:cNvPr id="51" name="Rechteck 50">
            <a:extLst>
              <a:ext uri="{FF2B5EF4-FFF2-40B4-BE49-F238E27FC236}">
                <a16:creationId xmlns:a16="http://schemas.microsoft.com/office/drawing/2014/main" id="{76F45552-04AB-A743-B0A7-7737BE3D1E15}"/>
              </a:ext>
            </a:extLst>
          </p:cNvPr>
          <p:cNvSpPr/>
          <p:nvPr/>
        </p:nvSpPr>
        <p:spPr>
          <a:xfrm>
            <a:off x="20148867" y="3287287"/>
            <a:ext cx="2268000" cy="1981200"/>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2400">
                <a:solidFill>
                  <a:schemeClr val="tx1"/>
                </a:solidFill>
              </a:rPr>
              <a:t>Business Case</a:t>
            </a:r>
          </a:p>
        </p:txBody>
      </p:sp>
      <p:sp>
        <p:nvSpPr>
          <p:cNvPr id="52" name="Rechteck 51">
            <a:extLst>
              <a:ext uri="{FF2B5EF4-FFF2-40B4-BE49-F238E27FC236}">
                <a16:creationId xmlns:a16="http://schemas.microsoft.com/office/drawing/2014/main" id="{5FDD96FA-E5BA-3045-8E5E-2359C4DEE930}"/>
              </a:ext>
            </a:extLst>
          </p:cNvPr>
          <p:cNvSpPr/>
          <p:nvPr/>
        </p:nvSpPr>
        <p:spPr>
          <a:xfrm>
            <a:off x="3613467" y="3287287"/>
            <a:ext cx="2268000" cy="1981200"/>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2400">
                <a:solidFill>
                  <a:schemeClr val="tx1"/>
                </a:solidFill>
              </a:rPr>
              <a:t>Organisation Zusammen-arbeit</a:t>
            </a:r>
          </a:p>
        </p:txBody>
      </p:sp>
      <p:sp>
        <p:nvSpPr>
          <p:cNvPr id="53" name="Rechteck 52">
            <a:extLst>
              <a:ext uri="{FF2B5EF4-FFF2-40B4-BE49-F238E27FC236}">
                <a16:creationId xmlns:a16="http://schemas.microsoft.com/office/drawing/2014/main" id="{059881C3-413E-454F-9DBA-58EA207BD249}"/>
              </a:ext>
            </a:extLst>
          </p:cNvPr>
          <p:cNvSpPr/>
          <p:nvPr/>
        </p:nvSpPr>
        <p:spPr>
          <a:xfrm>
            <a:off x="8337867" y="3287287"/>
            <a:ext cx="2268000" cy="1981200"/>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2400">
                <a:solidFill>
                  <a:schemeClr val="tx1"/>
                </a:solidFill>
              </a:rPr>
              <a:t>1. Run</a:t>
            </a:r>
          </a:p>
        </p:txBody>
      </p:sp>
      <p:sp>
        <p:nvSpPr>
          <p:cNvPr id="54" name="Rechteck 53">
            <a:extLst>
              <a:ext uri="{FF2B5EF4-FFF2-40B4-BE49-F238E27FC236}">
                <a16:creationId xmlns:a16="http://schemas.microsoft.com/office/drawing/2014/main" id="{3E1815CE-99E3-9940-BD3A-C452CE79EF73}"/>
              </a:ext>
            </a:extLst>
          </p:cNvPr>
          <p:cNvSpPr/>
          <p:nvPr/>
        </p:nvSpPr>
        <p:spPr>
          <a:xfrm>
            <a:off x="10700067" y="3287287"/>
            <a:ext cx="2268000" cy="1981200"/>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2400">
                <a:solidFill>
                  <a:schemeClr val="tx1"/>
                </a:solidFill>
              </a:rPr>
              <a:t>2. Run</a:t>
            </a:r>
          </a:p>
        </p:txBody>
      </p:sp>
      <p:sp>
        <p:nvSpPr>
          <p:cNvPr id="55" name="Rechteck 54">
            <a:extLst>
              <a:ext uri="{FF2B5EF4-FFF2-40B4-BE49-F238E27FC236}">
                <a16:creationId xmlns:a16="http://schemas.microsoft.com/office/drawing/2014/main" id="{B066E1BE-14E5-9540-B976-241FA90FE61F}"/>
              </a:ext>
            </a:extLst>
          </p:cNvPr>
          <p:cNvSpPr/>
          <p:nvPr/>
        </p:nvSpPr>
        <p:spPr>
          <a:xfrm>
            <a:off x="13062267" y="3287287"/>
            <a:ext cx="2268000" cy="1981200"/>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2400" err="1">
                <a:solidFill>
                  <a:schemeClr val="tx1"/>
                </a:solidFill>
              </a:rPr>
              <a:t>Datenauf</a:t>
            </a:r>
            <a:r>
              <a:rPr lang="de-DE" sz="2400">
                <a:solidFill>
                  <a:schemeClr val="tx1"/>
                </a:solidFill>
              </a:rPr>
              <a:t>-bereitung</a:t>
            </a:r>
          </a:p>
        </p:txBody>
      </p:sp>
      <p:sp>
        <p:nvSpPr>
          <p:cNvPr id="56" name="Rechteck 55">
            <a:extLst>
              <a:ext uri="{FF2B5EF4-FFF2-40B4-BE49-F238E27FC236}">
                <a16:creationId xmlns:a16="http://schemas.microsoft.com/office/drawing/2014/main" id="{027BE1C5-7E0B-6249-80D8-0FD0CBB05B0C}"/>
              </a:ext>
            </a:extLst>
          </p:cNvPr>
          <p:cNvSpPr/>
          <p:nvPr/>
        </p:nvSpPr>
        <p:spPr>
          <a:xfrm>
            <a:off x="15424467" y="3287287"/>
            <a:ext cx="2268000" cy="1981200"/>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2400" err="1">
                <a:solidFill>
                  <a:schemeClr val="tx1"/>
                </a:solidFill>
              </a:rPr>
              <a:t>Datenvi</a:t>
            </a:r>
            <a:r>
              <a:rPr lang="de-DE" sz="2400">
                <a:solidFill>
                  <a:schemeClr val="tx1"/>
                </a:solidFill>
              </a:rPr>
              <a:t>-</a:t>
            </a:r>
          </a:p>
          <a:p>
            <a:pPr lvl="0" algn="ctr"/>
            <a:r>
              <a:rPr lang="de-DE" sz="2400" err="1">
                <a:solidFill>
                  <a:schemeClr val="tx1"/>
                </a:solidFill>
              </a:rPr>
              <a:t>sualisierung</a:t>
            </a:r>
            <a:endParaRPr lang="de-DE" sz="2400">
              <a:solidFill>
                <a:schemeClr val="tx1"/>
              </a:solidFill>
            </a:endParaRPr>
          </a:p>
        </p:txBody>
      </p:sp>
      <p:sp>
        <p:nvSpPr>
          <p:cNvPr id="66" name="Rechteck 65">
            <a:extLst>
              <a:ext uri="{FF2B5EF4-FFF2-40B4-BE49-F238E27FC236}">
                <a16:creationId xmlns:a16="http://schemas.microsoft.com/office/drawing/2014/main" id="{644BD2B3-DA6C-EB49-8710-8DF8626D2386}"/>
              </a:ext>
            </a:extLst>
          </p:cNvPr>
          <p:cNvSpPr/>
          <p:nvPr/>
        </p:nvSpPr>
        <p:spPr>
          <a:xfrm>
            <a:off x="5975667" y="3287287"/>
            <a:ext cx="2268000" cy="1981200"/>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2400">
                <a:solidFill>
                  <a:schemeClr val="tx1"/>
                </a:solidFill>
              </a:rPr>
              <a:t>Erste Testskripte</a:t>
            </a:r>
          </a:p>
        </p:txBody>
      </p:sp>
      <p:sp>
        <p:nvSpPr>
          <p:cNvPr id="67" name="Rechteck 66">
            <a:extLst>
              <a:ext uri="{FF2B5EF4-FFF2-40B4-BE49-F238E27FC236}">
                <a16:creationId xmlns:a16="http://schemas.microsoft.com/office/drawing/2014/main" id="{1F56FAF8-C006-5249-A675-DDD089BF9AE9}"/>
              </a:ext>
            </a:extLst>
          </p:cNvPr>
          <p:cNvSpPr/>
          <p:nvPr/>
        </p:nvSpPr>
        <p:spPr>
          <a:xfrm>
            <a:off x="1251267" y="3287287"/>
            <a:ext cx="2268000" cy="1981200"/>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2400">
                <a:solidFill>
                  <a:schemeClr val="tx1"/>
                </a:solidFill>
              </a:rPr>
              <a:t>Konzept</a:t>
            </a:r>
          </a:p>
        </p:txBody>
      </p:sp>
      <p:sp>
        <p:nvSpPr>
          <p:cNvPr id="68" name="Rechteck 67">
            <a:extLst>
              <a:ext uri="{FF2B5EF4-FFF2-40B4-BE49-F238E27FC236}">
                <a16:creationId xmlns:a16="http://schemas.microsoft.com/office/drawing/2014/main" id="{551FACB0-CB03-D54E-B5A1-4270F35D25BF}"/>
              </a:ext>
            </a:extLst>
          </p:cNvPr>
          <p:cNvSpPr/>
          <p:nvPr/>
        </p:nvSpPr>
        <p:spPr>
          <a:xfrm>
            <a:off x="17786667" y="3287287"/>
            <a:ext cx="2268000" cy="1981200"/>
          </a:xfrm>
          <a:prstGeom prst="rect">
            <a:avLst/>
          </a:prstGeom>
          <a:solidFill>
            <a:schemeClr val="accent1">
              <a:alpha val="6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de-DE" sz="2400">
                <a:solidFill>
                  <a:schemeClr val="tx1"/>
                </a:solidFill>
              </a:rPr>
              <a:t>Datenanalyse</a:t>
            </a:r>
          </a:p>
        </p:txBody>
      </p:sp>
    </p:spTree>
    <p:extLst>
      <p:ext uri="{BB962C8B-B14F-4D97-AF65-F5344CB8AC3E}">
        <p14:creationId xmlns:p14="http://schemas.microsoft.com/office/powerpoint/2010/main" val="108177113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liennummernplatzhalter 3">
            <a:extLst>
              <a:ext uri="{FF2B5EF4-FFF2-40B4-BE49-F238E27FC236}">
                <a16:creationId xmlns:a16="http://schemas.microsoft.com/office/drawing/2014/main" id="{9FEB92A9-E754-B04D-B9C6-907ACB667E4C}"/>
              </a:ext>
            </a:extLst>
          </p:cNvPr>
          <p:cNvSpPr>
            <a:spLocks noGrp="1" noChangeArrowheads="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0C0087-DC04-A043-8F2F-13625E7B1B17}" type="slidenum">
              <a:rPr lang="en-US" altLang="de-DE" smtClean="0"/>
              <a:pPr/>
              <a:t>8</a:t>
            </a:fld>
            <a:endParaRPr lang="en-US" altLang="de-DE"/>
          </a:p>
        </p:txBody>
      </p:sp>
      <p:sp>
        <p:nvSpPr>
          <p:cNvPr id="46" name="Textplatzhalter 1">
            <a:extLst>
              <a:ext uri="{FF2B5EF4-FFF2-40B4-BE49-F238E27FC236}">
                <a16:creationId xmlns:a16="http://schemas.microsoft.com/office/drawing/2014/main" id="{12D0D0AA-542E-3D47-B498-1658E45F102A}"/>
              </a:ext>
            </a:extLst>
          </p:cNvPr>
          <p:cNvSpPr>
            <a:spLocks noGrp="1"/>
          </p:cNvSpPr>
          <p:nvPr>
            <p:ph type="body" sz="quarter" idx="13"/>
          </p:nvPr>
        </p:nvSpPr>
        <p:spPr>
          <a:xfrm>
            <a:off x="2112963" y="376238"/>
            <a:ext cx="19429412" cy="1462087"/>
          </a:xfrm>
        </p:spPr>
        <p:txBody>
          <a:bodyPr/>
          <a:lstStyle/>
          <a:p>
            <a:pPr eaLnBrk="1" hangingPunct="1">
              <a:defRPr/>
            </a:pPr>
            <a:r>
              <a:rPr lang="de-DE" altLang="de-DE">
                <a:solidFill>
                  <a:schemeClr val="bg2">
                    <a:lumMod val="50000"/>
                  </a:schemeClr>
                </a:solidFill>
              </a:rPr>
              <a:t>Konzept</a:t>
            </a:r>
          </a:p>
        </p:txBody>
      </p:sp>
      <p:sp>
        <p:nvSpPr>
          <p:cNvPr id="10" name="Rechtwinkliges Dreieck 9">
            <a:extLst>
              <a:ext uri="{FF2B5EF4-FFF2-40B4-BE49-F238E27FC236}">
                <a16:creationId xmlns:a16="http://schemas.microsoft.com/office/drawing/2014/main" id="{B5266DBF-7829-9F43-B4B0-23FE24904AD2}"/>
              </a:ext>
            </a:extLst>
          </p:cNvPr>
          <p:cNvSpPr/>
          <p:nvPr/>
        </p:nvSpPr>
        <p:spPr>
          <a:xfrm flipV="1">
            <a:off x="15698788" y="9753600"/>
            <a:ext cx="6934200" cy="3276600"/>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6" name="Parallelogramm 5">
            <a:extLst>
              <a:ext uri="{FF2B5EF4-FFF2-40B4-BE49-F238E27FC236}">
                <a16:creationId xmlns:a16="http://schemas.microsoft.com/office/drawing/2014/main" id="{83E63538-883C-A545-AA6E-3726D200326F}"/>
              </a:ext>
            </a:extLst>
          </p:cNvPr>
          <p:cNvSpPr/>
          <p:nvPr/>
        </p:nvSpPr>
        <p:spPr>
          <a:xfrm>
            <a:off x="2058988" y="7830747"/>
            <a:ext cx="20269200" cy="3215640"/>
          </a:xfrm>
          <a:prstGeom prst="parallelogram">
            <a:avLst>
              <a:gd name="adj" fmla="val 24676"/>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de-DE" sz="3600" b="1">
                <a:solidFill>
                  <a:schemeClr val="tx1"/>
                </a:solidFill>
                <a:latin typeface="Calibri" panose="020F0502020204030204" pitchFamily="34" charset="0"/>
                <a:ea typeface="ＭＳ Ｐゴシック" panose="020B0600070205080204" pitchFamily="34" charset="-128"/>
                <a:cs typeface="Calibri" panose="020F0502020204030204" pitchFamily="34" charset="0"/>
              </a:rPr>
              <a:t>Annahmen: </a:t>
            </a:r>
          </a:p>
          <a:p>
            <a:pPr marL="457200" indent="-457200">
              <a:buFontTx/>
              <a:buChar char="-"/>
              <a:defRPr/>
            </a:pPr>
            <a:r>
              <a:rPr lang="de-DE" sz="3600">
                <a:solidFill>
                  <a:schemeClr val="tx1"/>
                </a:solidFill>
                <a:latin typeface="Calibri" panose="020F0502020204030204" pitchFamily="34" charset="0"/>
                <a:ea typeface="ＭＳ Ｐゴシック" panose="020B0600070205080204" pitchFamily="34" charset="-128"/>
                <a:cs typeface="Calibri" panose="020F0502020204030204" pitchFamily="34" charset="0"/>
              </a:rPr>
              <a:t>Nach einem </a:t>
            </a:r>
            <a:r>
              <a:rPr lang="de-DE" sz="3600" err="1">
                <a:solidFill>
                  <a:schemeClr val="tx1"/>
                </a:solidFill>
                <a:latin typeface="Calibri" panose="020F0502020204030204" pitchFamily="34" charset="0"/>
                <a:ea typeface="ＭＳ Ｐゴシック" panose="020B0600070205080204" pitchFamily="34" charset="-128"/>
                <a:cs typeface="Calibri" panose="020F0502020204030204" pitchFamily="34" charset="0"/>
              </a:rPr>
              <a:t>Influencerpost</a:t>
            </a:r>
            <a:r>
              <a:rPr lang="de-DE" sz="3600">
                <a:solidFill>
                  <a:schemeClr val="tx1"/>
                </a:solidFill>
                <a:latin typeface="Calibri" panose="020F0502020204030204" pitchFamily="34" charset="0"/>
                <a:ea typeface="ＭＳ Ｐゴシック" panose="020B0600070205080204" pitchFamily="34" charset="-128"/>
                <a:cs typeface="Calibri" panose="020F0502020204030204" pitchFamily="34" charset="0"/>
              </a:rPr>
              <a:t> ist innert weniger Minuten/Stunden eine erhöhte Aufmerksamkeit bemerkbar</a:t>
            </a:r>
          </a:p>
          <a:p>
            <a:pPr marL="457200" indent="-457200">
              <a:buFontTx/>
              <a:buChar char="-"/>
              <a:defRPr/>
            </a:pPr>
            <a:r>
              <a:rPr lang="de-DE" sz="3600">
                <a:solidFill>
                  <a:schemeClr val="tx1"/>
                </a:solidFill>
                <a:latin typeface="Calibri" panose="020F0502020204030204" pitchFamily="34" charset="0"/>
                <a:ea typeface="ＭＳ Ｐゴシック" panose="020B0600070205080204" pitchFamily="34" charset="-128"/>
                <a:cs typeface="Calibri" panose="020F0502020204030204" pitchFamily="34" charset="0"/>
              </a:rPr>
              <a:t>Erhöhte Buchungsraten und konkrete Buchungsabsichten sind jedoch erst später erkennbar</a:t>
            </a:r>
          </a:p>
        </p:txBody>
      </p:sp>
      <p:grpSp>
        <p:nvGrpSpPr>
          <p:cNvPr id="2" name="Gruppieren 1">
            <a:extLst>
              <a:ext uri="{FF2B5EF4-FFF2-40B4-BE49-F238E27FC236}">
                <a16:creationId xmlns:a16="http://schemas.microsoft.com/office/drawing/2014/main" id="{E47B7113-98E9-C449-803C-CBDC177777E1}"/>
              </a:ext>
            </a:extLst>
          </p:cNvPr>
          <p:cNvGrpSpPr/>
          <p:nvPr/>
        </p:nvGrpSpPr>
        <p:grpSpPr>
          <a:xfrm>
            <a:off x="3201988" y="3282696"/>
            <a:ext cx="18059400" cy="3794796"/>
            <a:chOff x="3201988" y="3282696"/>
            <a:chExt cx="18059400" cy="3794796"/>
          </a:xfrm>
        </p:grpSpPr>
        <p:sp>
          <p:nvSpPr>
            <p:cNvPr id="29700" name="Textfeld 48">
              <a:extLst>
                <a:ext uri="{FF2B5EF4-FFF2-40B4-BE49-F238E27FC236}">
                  <a16:creationId xmlns:a16="http://schemas.microsoft.com/office/drawing/2014/main" id="{C59431C1-28FF-7F46-9037-01AEE979B034}"/>
                </a:ext>
              </a:extLst>
            </p:cNvPr>
            <p:cNvSpPr txBox="1">
              <a:spLocks noChangeArrowheads="1"/>
            </p:cNvSpPr>
            <p:nvPr/>
          </p:nvSpPr>
          <p:spPr bwMode="auto">
            <a:xfrm>
              <a:off x="3201988" y="3291840"/>
              <a:ext cx="18059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de-DE" altLang="de-DE">
                  <a:cs typeface="Calibri" panose="020F0502020204030204" pitchFamily="34" charset="0"/>
                </a:rPr>
                <a:t>	Suche nach Hotel-</a:t>
              </a:r>
              <a:r>
                <a:rPr lang="de-DE" altLang="de-DE" err="1">
                  <a:cs typeface="Calibri" panose="020F0502020204030204" pitchFamily="34" charset="0"/>
                </a:rPr>
                <a:t>Influencerposts</a:t>
              </a:r>
              <a:r>
                <a:rPr lang="de-DE" altLang="de-DE">
                  <a:cs typeface="Calibri" panose="020F0502020204030204" pitchFamily="34" charset="0"/>
                </a:rPr>
                <a:t> 						(Kriterien: mind. 100‘000 Follower, max. 24 Stunden alt)</a:t>
              </a:r>
            </a:p>
            <a:p>
              <a:pPr eaLnBrk="1" hangingPunct="1"/>
              <a:endParaRPr lang="de-DE" altLang="de-DE">
                <a:cs typeface="Calibri" panose="020F0502020204030204" pitchFamily="34" charset="0"/>
              </a:endParaRPr>
            </a:p>
            <a:p>
              <a:pPr eaLnBrk="1" hangingPunct="1"/>
              <a:r>
                <a:rPr lang="de-DE" altLang="de-DE">
                  <a:cs typeface="Calibri" panose="020F0502020204030204" pitchFamily="34" charset="0"/>
                </a:rPr>
                <a:t>	Hotelpreise über gefundene Hotels und Destinationen beobachten</a:t>
              </a:r>
            </a:p>
            <a:p>
              <a:pPr eaLnBrk="1" hangingPunct="1"/>
              <a:endParaRPr lang="de-DE" altLang="de-DE">
                <a:solidFill>
                  <a:schemeClr val="tx2"/>
                </a:solidFill>
                <a:latin typeface="Raleway Light" panose="020B0403030101060003" pitchFamily="34" charset="77"/>
              </a:endParaRPr>
            </a:p>
          </p:txBody>
        </p:sp>
        <p:pic>
          <p:nvPicPr>
            <p:cNvPr id="5" name="Grafik 4" descr="Forschung">
              <a:extLst>
                <a:ext uri="{FF2B5EF4-FFF2-40B4-BE49-F238E27FC236}">
                  <a16:creationId xmlns:a16="http://schemas.microsoft.com/office/drawing/2014/main" id="{1BE48986-C3E9-2841-A4D4-A7429E49A8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4179" y="5513832"/>
              <a:ext cx="914400" cy="914400"/>
            </a:xfrm>
            <a:prstGeom prst="rect">
              <a:avLst/>
            </a:prstGeom>
          </p:spPr>
        </p:pic>
        <p:pic>
          <p:nvPicPr>
            <p:cNvPr id="12" name="Grafik 11" descr="Tropische Szenerie">
              <a:extLst>
                <a:ext uri="{FF2B5EF4-FFF2-40B4-BE49-F238E27FC236}">
                  <a16:creationId xmlns:a16="http://schemas.microsoft.com/office/drawing/2014/main" id="{9EC51794-E982-7548-8511-45C1910BA8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4179" y="3282696"/>
              <a:ext cx="914400" cy="914400"/>
            </a:xfrm>
            <a:prstGeom prst="rect">
              <a:avLst/>
            </a:prstGeom>
          </p:spPr>
        </p:pic>
      </p:gr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Grafik 4">
            <a:extLst>
              <a:ext uri="{FF2B5EF4-FFF2-40B4-BE49-F238E27FC236}">
                <a16:creationId xmlns:a16="http://schemas.microsoft.com/office/drawing/2014/main" id="{02160543-52DF-384E-8DFD-FC1B591A1B8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509760" y="7757945"/>
            <a:ext cx="14877415" cy="615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Slide Number Placeholder 2">
            <a:extLst>
              <a:ext uri="{FF2B5EF4-FFF2-40B4-BE49-F238E27FC236}">
                <a16:creationId xmlns:a16="http://schemas.microsoft.com/office/drawing/2014/main" id="{D1EE8A25-9BD3-8647-B1BA-889013035BAB}"/>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Calibri" panose="020F0502020204030204" pitchFamily="34" charset="0"/>
                <a:ea typeface="ＭＳ Ｐゴシック" panose="020B0600070205080204" pitchFamily="34" charset="-128"/>
              </a:defRPr>
            </a:lvl1pPr>
            <a:lvl2pPr marL="742950" indent="-285750">
              <a:defRPr sz="4800">
                <a:solidFill>
                  <a:schemeClr val="tx1"/>
                </a:solidFill>
                <a:latin typeface="Calibri" panose="020F0502020204030204" pitchFamily="34" charset="0"/>
                <a:ea typeface="ＭＳ Ｐゴシック" panose="020B0600070205080204" pitchFamily="34" charset="-128"/>
              </a:defRPr>
            </a:lvl2pPr>
            <a:lvl3pPr marL="1143000" indent="-228600">
              <a:defRPr sz="4800">
                <a:solidFill>
                  <a:schemeClr val="tx1"/>
                </a:solidFill>
                <a:latin typeface="Calibri" panose="020F0502020204030204" pitchFamily="34" charset="0"/>
                <a:ea typeface="ＭＳ Ｐゴシック" panose="020B0600070205080204" pitchFamily="34" charset="-128"/>
              </a:defRPr>
            </a:lvl3pPr>
            <a:lvl4pPr marL="1600200" indent="-228600">
              <a:defRPr sz="4800">
                <a:solidFill>
                  <a:schemeClr val="tx1"/>
                </a:solidFill>
                <a:latin typeface="Calibri" panose="020F0502020204030204" pitchFamily="34" charset="0"/>
                <a:ea typeface="ＭＳ Ｐゴシック" panose="020B0600070205080204" pitchFamily="34" charset="-128"/>
              </a:defRPr>
            </a:lvl4pPr>
            <a:lvl5pPr marL="2057400" indent="-228600">
              <a:defRPr sz="4800">
                <a:solidFill>
                  <a:schemeClr val="tx1"/>
                </a:solidFill>
                <a:latin typeface="Calibri" panose="020F0502020204030204" pitchFamily="34" charset="0"/>
                <a:ea typeface="ＭＳ Ｐゴシック" panose="020B0600070205080204" pitchFamily="34" charset="-128"/>
              </a:defRPr>
            </a:lvl5pPr>
            <a:lvl6pPr marL="25146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6pPr>
            <a:lvl7pPr marL="29718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7pPr>
            <a:lvl8pPr marL="34290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8pPr>
            <a:lvl9pPr marL="38862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9pPr>
          </a:lstStyle>
          <a:p>
            <a:fld id="{C99F142D-1277-AC4E-9115-09D034402A84}" type="slidenum">
              <a:rPr lang="en-US" altLang="de-DE" sz="2400" smtClean="0">
                <a:solidFill>
                  <a:schemeClr val="bg1"/>
                </a:solidFill>
                <a:latin typeface="Raleway Regular" panose="020B0503030101060003" pitchFamily="34" charset="77"/>
              </a:rPr>
              <a:pPr/>
              <a:t>9</a:t>
            </a:fld>
            <a:endParaRPr lang="en-US" altLang="de-DE" sz="2400">
              <a:solidFill>
                <a:schemeClr val="bg1"/>
              </a:solidFill>
              <a:latin typeface="Raleway Regular" panose="020B0503030101060003" pitchFamily="34" charset="77"/>
            </a:endParaRPr>
          </a:p>
        </p:txBody>
      </p:sp>
      <p:sp>
        <p:nvSpPr>
          <p:cNvPr id="19458" name="Text Placeholder 3">
            <a:extLst>
              <a:ext uri="{FF2B5EF4-FFF2-40B4-BE49-F238E27FC236}">
                <a16:creationId xmlns:a16="http://schemas.microsoft.com/office/drawing/2014/main" id="{E77306AE-84EA-994C-A8CE-47308A15F51F}"/>
              </a:ext>
            </a:extLst>
          </p:cNvPr>
          <p:cNvSpPr>
            <a:spLocks noGrp="1"/>
          </p:cNvSpPr>
          <p:nvPr>
            <p:ph type="body" sz="quarter" idx="13"/>
          </p:nvPr>
        </p:nvSpPr>
        <p:spPr>
          <a:xfrm>
            <a:off x="2112963" y="376238"/>
            <a:ext cx="19429412" cy="1462087"/>
          </a:xfrm>
        </p:spPr>
        <p:txBody>
          <a:bodyPr/>
          <a:lstStyle/>
          <a:p>
            <a:pPr eaLnBrk="1" hangingPunct="1">
              <a:defRPr/>
            </a:pPr>
            <a:r>
              <a:rPr lang="en-US" altLang="de-DE" err="1">
                <a:solidFill>
                  <a:schemeClr val="bg2">
                    <a:lumMod val="50000"/>
                  </a:schemeClr>
                </a:solidFill>
              </a:rPr>
              <a:t>Forschungsfrage</a:t>
            </a:r>
            <a:endParaRPr lang="en-US" altLang="de-DE">
              <a:solidFill>
                <a:schemeClr val="bg2">
                  <a:lumMod val="50000"/>
                </a:schemeClr>
              </a:solidFill>
            </a:endParaRPr>
          </a:p>
        </p:txBody>
      </p:sp>
      <p:grpSp>
        <p:nvGrpSpPr>
          <p:cNvPr id="28676" name="Gruppieren 1">
            <a:extLst>
              <a:ext uri="{FF2B5EF4-FFF2-40B4-BE49-F238E27FC236}">
                <a16:creationId xmlns:a16="http://schemas.microsoft.com/office/drawing/2014/main" id="{BF878563-FF7C-AD45-AE6C-DBB05299227D}"/>
              </a:ext>
            </a:extLst>
          </p:cNvPr>
          <p:cNvGrpSpPr>
            <a:grpSpLocks/>
          </p:cNvGrpSpPr>
          <p:nvPr/>
        </p:nvGrpSpPr>
        <p:grpSpPr bwMode="auto">
          <a:xfrm>
            <a:off x="1437196" y="2857951"/>
            <a:ext cx="20269200" cy="4406784"/>
            <a:chOff x="1144588" y="2819400"/>
            <a:chExt cx="20269200" cy="5708477"/>
          </a:xfrm>
        </p:grpSpPr>
        <p:sp>
          <p:nvSpPr>
            <p:cNvPr id="24" name="Parallelogramm 23">
              <a:extLst>
                <a:ext uri="{FF2B5EF4-FFF2-40B4-BE49-F238E27FC236}">
                  <a16:creationId xmlns:a16="http://schemas.microsoft.com/office/drawing/2014/main" id="{401C23DA-D33D-AD42-AA9D-71CCFEC2282A}"/>
                </a:ext>
              </a:extLst>
            </p:cNvPr>
            <p:cNvSpPr/>
            <p:nvPr/>
          </p:nvSpPr>
          <p:spPr>
            <a:xfrm>
              <a:off x="1144588" y="2819400"/>
              <a:ext cx="20269200" cy="5181600"/>
            </a:xfrm>
            <a:prstGeom prst="parallelogram">
              <a:avLst>
                <a:gd name="adj" fmla="val 24676"/>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a:p>
          </p:txBody>
        </p:sp>
        <p:sp>
          <p:nvSpPr>
            <p:cNvPr id="28680" name="TextBox 7">
              <a:extLst>
                <a:ext uri="{FF2B5EF4-FFF2-40B4-BE49-F238E27FC236}">
                  <a16:creationId xmlns:a16="http://schemas.microsoft.com/office/drawing/2014/main" id="{73A838F5-E517-5A4B-AFFB-3034D369E637}"/>
                </a:ext>
              </a:extLst>
            </p:cNvPr>
            <p:cNvSpPr txBox="1">
              <a:spLocks noChangeArrowheads="1"/>
            </p:cNvSpPr>
            <p:nvPr/>
          </p:nvSpPr>
          <p:spPr bwMode="auto">
            <a:xfrm>
              <a:off x="2668588" y="3531707"/>
              <a:ext cx="17678400" cy="499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52" tIns="121926" rIns="243852" bIns="121926">
              <a:spAutoFit/>
            </a:bodyPr>
            <a:lstStyle>
              <a:lvl1pPr>
                <a:defRPr sz="4800">
                  <a:solidFill>
                    <a:schemeClr val="tx1"/>
                  </a:solidFill>
                  <a:latin typeface="Calibri" panose="020F0502020204030204" pitchFamily="34" charset="0"/>
                  <a:ea typeface="ＭＳ Ｐゴシック" panose="020B0600070205080204" pitchFamily="34" charset="-128"/>
                </a:defRPr>
              </a:lvl1pPr>
              <a:lvl2pPr marL="742950" indent="-285750">
                <a:defRPr sz="4800">
                  <a:solidFill>
                    <a:schemeClr val="tx1"/>
                  </a:solidFill>
                  <a:latin typeface="Calibri" panose="020F0502020204030204" pitchFamily="34" charset="0"/>
                  <a:ea typeface="ＭＳ Ｐゴシック" panose="020B0600070205080204" pitchFamily="34" charset="-128"/>
                </a:defRPr>
              </a:lvl2pPr>
              <a:lvl3pPr marL="1143000" indent="-228600">
                <a:defRPr sz="4800">
                  <a:solidFill>
                    <a:schemeClr val="tx1"/>
                  </a:solidFill>
                  <a:latin typeface="Calibri" panose="020F0502020204030204" pitchFamily="34" charset="0"/>
                  <a:ea typeface="ＭＳ Ｐゴシック" panose="020B0600070205080204" pitchFamily="34" charset="-128"/>
                </a:defRPr>
              </a:lvl3pPr>
              <a:lvl4pPr marL="1600200" indent="-228600">
                <a:defRPr sz="4800">
                  <a:solidFill>
                    <a:schemeClr val="tx1"/>
                  </a:solidFill>
                  <a:latin typeface="Calibri" panose="020F0502020204030204" pitchFamily="34" charset="0"/>
                  <a:ea typeface="ＭＳ Ｐゴシック" panose="020B0600070205080204" pitchFamily="34" charset="-128"/>
                </a:defRPr>
              </a:lvl4pPr>
              <a:lvl5pPr marL="2057400" indent="-228600">
                <a:defRPr sz="4800">
                  <a:solidFill>
                    <a:schemeClr val="tx1"/>
                  </a:solidFill>
                  <a:latin typeface="Calibri" panose="020F0502020204030204" pitchFamily="34" charset="0"/>
                  <a:ea typeface="ＭＳ Ｐゴシック" panose="020B0600070205080204" pitchFamily="34" charset="-128"/>
                </a:defRPr>
              </a:lvl5pPr>
              <a:lvl6pPr marL="25146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6pPr>
              <a:lvl7pPr marL="29718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7pPr>
              <a:lvl8pPr marL="34290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8pPr>
              <a:lvl9pPr marL="3886200" indent="-228600" defTabSz="1219200" eaLnBrk="0" fontAlgn="base" hangingPunct="0">
                <a:spcBef>
                  <a:spcPct val="0"/>
                </a:spcBef>
                <a:spcAft>
                  <a:spcPct val="0"/>
                </a:spcAft>
                <a:defRPr sz="4800">
                  <a:solidFill>
                    <a:schemeClr val="tx1"/>
                  </a:solidFill>
                  <a:latin typeface="Calibri" panose="020F0502020204030204" pitchFamily="34" charset="0"/>
                  <a:ea typeface="ＭＳ Ｐゴシック" panose="020B0600070205080204" pitchFamily="34" charset="-128"/>
                </a:defRPr>
              </a:lvl9pPr>
            </a:lstStyle>
            <a:p>
              <a:pPr eaLnBrk="1" hangingPunct="1">
                <a:lnSpc>
                  <a:spcPct val="150000"/>
                </a:lnSpc>
              </a:pPr>
              <a:r>
                <a:rPr lang="en-US" altLang="de-DE" sz="5400" err="1">
                  <a:cs typeface="Calibri" panose="020F0502020204030204" pitchFamily="34" charset="0"/>
                </a:rPr>
                <a:t>Können</a:t>
              </a:r>
              <a:r>
                <a:rPr lang="en-US" altLang="de-DE" sz="5400">
                  <a:cs typeface="Calibri" panose="020F0502020204030204" pitchFamily="34" charset="0"/>
                </a:rPr>
                <a:t> </a:t>
              </a:r>
              <a:r>
                <a:rPr lang="en-US" altLang="de-DE" sz="5400" err="1">
                  <a:cs typeface="Calibri" panose="020F0502020204030204" pitchFamily="34" charset="0"/>
                </a:rPr>
                <a:t>aufgrund</a:t>
              </a:r>
              <a:r>
                <a:rPr lang="en-US" altLang="de-DE" sz="5400">
                  <a:cs typeface="Calibri" panose="020F0502020204030204" pitchFamily="34" charset="0"/>
                </a:rPr>
                <a:t> von Hotel-</a:t>
              </a:r>
              <a:r>
                <a:rPr lang="en-US" altLang="de-DE" sz="5400" err="1">
                  <a:cs typeface="Calibri" panose="020F0502020204030204" pitchFamily="34" charset="0"/>
                </a:rPr>
                <a:t>Influencerposts</a:t>
              </a:r>
              <a:r>
                <a:rPr lang="en-US" altLang="de-DE" sz="5400">
                  <a:cs typeface="Calibri" panose="020F0502020204030204" pitchFamily="34" charset="0"/>
                </a:rPr>
                <a:t> </a:t>
              </a:r>
              <a:r>
                <a:rPr lang="en-US" altLang="de-DE" sz="5400" err="1">
                  <a:cs typeface="Calibri" panose="020F0502020204030204" pitchFamily="34" charset="0"/>
                </a:rPr>
                <a:t>Anhaltspunkte</a:t>
              </a:r>
              <a:r>
                <a:rPr lang="en-US" altLang="de-DE" sz="5400">
                  <a:cs typeface="Calibri" panose="020F0502020204030204" pitchFamily="34" charset="0"/>
                </a:rPr>
                <a:t> </a:t>
              </a:r>
              <a:r>
                <a:rPr lang="en-US" altLang="de-DE" sz="5400" err="1">
                  <a:cs typeface="Calibri" panose="020F0502020204030204" pitchFamily="34" charset="0"/>
                </a:rPr>
                <a:t>für</a:t>
              </a:r>
              <a:r>
                <a:rPr lang="en-US" altLang="de-DE" sz="5400">
                  <a:cs typeface="Calibri" panose="020F0502020204030204" pitchFamily="34" charset="0"/>
                </a:rPr>
                <a:t> </a:t>
              </a:r>
              <a:r>
                <a:rPr lang="en-US" altLang="de-DE" sz="5400" err="1">
                  <a:cs typeface="Calibri" panose="020F0502020204030204" pitchFamily="34" charset="0"/>
                </a:rPr>
                <a:t>dynamische</a:t>
              </a:r>
              <a:r>
                <a:rPr lang="en-US" altLang="de-DE" sz="5400">
                  <a:cs typeface="Calibri" panose="020F0502020204030204" pitchFamily="34" charset="0"/>
                </a:rPr>
                <a:t> </a:t>
              </a:r>
              <a:r>
                <a:rPr lang="en-US" altLang="de-DE" sz="5400" err="1">
                  <a:cs typeface="Calibri" panose="020F0502020204030204" pitchFamily="34" charset="0"/>
                </a:rPr>
                <a:t>Hotelpreisentwicklungen</a:t>
              </a:r>
              <a:r>
                <a:rPr lang="en-US" altLang="de-DE" sz="5400">
                  <a:cs typeface="Calibri" panose="020F0502020204030204" pitchFamily="34" charset="0"/>
                </a:rPr>
                <a:t> </a:t>
              </a:r>
              <a:r>
                <a:rPr lang="en-US" altLang="de-DE" sz="5400" err="1">
                  <a:cs typeface="Calibri" panose="020F0502020204030204" pitchFamily="34" charset="0"/>
                </a:rPr>
                <a:t>erkannt</a:t>
              </a:r>
              <a:r>
                <a:rPr lang="en-US" altLang="de-DE" sz="5400">
                  <a:cs typeface="Calibri" panose="020F0502020204030204" pitchFamily="34" charset="0"/>
                </a:rPr>
                <a:t> </a:t>
              </a:r>
              <a:r>
                <a:rPr lang="en-US" altLang="de-DE" sz="5400" err="1">
                  <a:cs typeface="Calibri" panose="020F0502020204030204" pitchFamily="34" charset="0"/>
                </a:rPr>
                <a:t>werden</a:t>
              </a:r>
              <a:r>
                <a:rPr lang="en-US" altLang="de-DE" sz="5400">
                  <a:cs typeface="Calibri" panose="020F0502020204030204" pitchFamily="34" charset="0"/>
                </a:rPr>
                <a:t>?</a:t>
              </a:r>
            </a:p>
            <a:p>
              <a:pPr eaLnBrk="1" hangingPunct="1">
                <a:lnSpc>
                  <a:spcPct val="150000"/>
                </a:lnSpc>
              </a:pPr>
              <a:endParaRPr lang="en-US" altLang="de-DE" sz="5400" b="1" i="1">
                <a:solidFill>
                  <a:schemeClr val="tx2"/>
                </a:solidFill>
                <a:cs typeface="Calibri" panose="020F0502020204030204" pitchFamily="34" charset="0"/>
              </a:endParaRPr>
            </a:p>
          </p:txBody>
        </p:sp>
      </p:grpSp>
      <p:sp>
        <p:nvSpPr>
          <p:cNvPr id="21" name="Rechtwinkliges Dreieck 20">
            <a:extLst>
              <a:ext uri="{FF2B5EF4-FFF2-40B4-BE49-F238E27FC236}">
                <a16:creationId xmlns:a16="http://schemas.microsoft.com/office/drawing/2014/main" id="{A3B3E123-EB08-5741-A8BE-A10A5A4409C7}"/>
              </a:ext>
            </a:extLst>
          </p:cNvPr>
          <p:cNvSpPr/>
          <p:nvPr/>
        </p:nvSpPr>
        <p:spPr>
          <a:xfrm rot="10800000" flipH="1">
            <a:off x="9436608" y="7729728"/>
            <a:ext cx="13231495" cy="29870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a:p>
        </p:txBody>
      </p:sp>
      <p:sp>
        <p:nvSpPr>
          <p:cNvPr id="10" name="Parallelogramm 9">
            <a:extLst>
              <a:ext uri="{FF2B5EF4-FFF2-40B4-BE49-F238E27FC236}">
                <a16:creationId xmlns:a16="http://schemas.microsoft.com/office/drawing/2014/main" id="{91F25875-AF0F-D24E-AF81-565B51AA85BA}"/>
              </a:ext>
            </a:extLst>
          </p:cNvPr>
          <p:cNvSpPr/>
          <p:nvPr/>
        </p:nvSpPr>
        <p:spPr>
          <a:xfrm>
            <a:off x="-243945" y="8098847"/>
            <a:ext cx="25982613" cy="5769553"/>
          </a:xfrm>
          <a:prstGeom prst="parallelogram">
            <a:avLst>
              <a:gd name="adj" fmla="val 63647"/>
            </a:avLst>
          </a:prstGeom>
          <a:solidFill>
            <a:srgbClr val="F7F1F4">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Parallelogramm 10">
            <a:extLst>
              <a:ext uri="{FF2B5EF4-FFF2-40B4-BE49-F238E27FC236}">
                <a16:creationId xmlns:a16="http://schemas.microsoft.com/office/drawing/2014/main" id="{D309D271-8B56-0F4C-99A3-74EA4E33F24A}"/>
              </a:ext>
            </a:extLst>
          </p:cNvPr>
          <p:cNvSpPr/>
          <p:nvPr/>
        </p:nvSpPr>
        <p:spPr>
          <a:xfrm>
            <a:off x="687387" y="8586386"/>
            <a:ext cx="4547814" cy="5282014"/>
          </a:xfrm>
          <a:prstGeom prst="parallelogram">
            <a:avLst>
              <a:gd name="adj" fmla="val 85492"/>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Parallelogramm 11">
            <a:extLst>
              <a:ext uri="{FF2B5EF4-FFF2-40B4-BE49-F238E27FC236}">
                <a16:creationId xmlns:a16="http://schemas.microsoft.com/office/drawing/2014/main" id="{32770CC0-9C7E-2F41-90A7-9AC3644231D1}"/>
              </a:ext>
            </a:extLst>
          </p:cNvPr>
          <p:cNvSpPr/>
          <p:nvPr/>
        </p:nvSpPr>
        <p:spPr>
          <a:xfrm>
            <a:off x="1982787" y="8586386"/>
            <a:ext cx="4639718" cy="5282014"/>
          </a:xfrm>
          <a:prstGeom prst="parallelogram">
            <a:avLst>
              <a:gd name="adj" fmla="val 85492"/>
            </a:avLst>
          </a:prstGeom>
          <a:solidFill>
            <a:srgbClr val="F7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spd="med">
    <p:fade/>
  </p:transition>
</p:sld>
</file>

<file path=ppt/theme/theme1.xml><?xml version="1.0" encoding="utf-8"?>
<a:theme xmlns:a="http://schemas.openxmlformats.org/drawingml/2006/main" name="Office Theme">
  <a:themeElements>
    <a:clrScheme name="Warmes Blau">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2B3A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EE97693-43A6-5A49-A389-9BFDB6624A90}">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1526</Words>
  <Application>Microsoft Macintosh PowerPoint</Application>
  <PresentationFormat>Benutzerdefiniert</PresentationFormat>
  <Paragraphs>392</Paragraphs>
  <Slides>39</Slides>
  <Notes>23</Notes>
  <HiddenSlides>2</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39</vt:i4>
      </vt:variant>
    </vt:vector>
  </HeadingPairs>
  <TitlesOfParts>
    <vt:vector size="49" baseType="lpstr">
      <vt:lpstr>Arial</vt:lpstr>
      <vt:lpstr>Calibri</vt:lpstr>
      <vt:lpstr>Lato Black</vt:lpstr>
      <vt:lpstr>Lato Light</vt:lpstr>
      <vt:lpstr>Raleway ExtraBold</vt:lpstr>
      <vt:lpstr>Raleway Light</vt:lpstr>
      <vt:lpstr>Raleway Regular</vt:lpstr>
      <vt:lpstr>Symbol</vt:lpstr>
      <vt:lpstr>Wingdings</vt:lpstr>
      <vt:lpstr>Office Theme</vt:lpstr>
      <vt:lpstr>PowerPoint-Präsentation</vt:lpstr>
      <vt:lpstr>PowerPoint-Präsentation</vt:lpstr>
      <vt:lpstr>Der Hotelier Case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Louis Twelve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dc:title>
  <dc:creator>Louis Twelve</dc:creator>
  <cp:lastModifiedBy>Tobias Rordorf</cp:lastModifiedBy>
  <cp:revision>2</cp:revision>
  <dcterms:created xsi:type="dcterms:W3CDTF">2014-11-10T20:05:35Z</dcterms:created>
  <dcterms:modified xsi:type="dcterms:W3CDTF">2019-05-26T20:25:47Z</dcterms:modified>
</cp:coreProperties>
</file>